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ags/tag1.xml" ContentType="application/vnd.openxmlformats-officedocument.presentationml.tags+xml"/>
  <Override PartName="/ppt/charts/chart2.xml" ContentType="application/vnd.openxmlformats-officedocument.drawingml.char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3.xml" ContentType="application/vnd.openxmlformats-officedocument.drawingml.chart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5"/>
  </p:sldMasterIdLst>
  <p:sldIdLst>
    <p:sldId id="256" r:id="rId16"/>
    <p:sldId id="257" r:id="rId17"/>
    <p:sldId id="258" r:id="rId18"/>
    <p:sldId id="259" r:id="rId19"/>
    <p:sldId id="26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1.xml"/><Relationship Id="rId23" Type="http://schemas.openxmlformats.org/officeDocument/2006/relationships/theme" Target="theme/theme1.xml"/><Relationship Id="rId10" Type="http://schemas.openxmlformats.org/officeDocument/2006/relationships/customXml" Target="../customXml/item10.xml"/><Relationship Id="rId19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0819984"/>
        <c:axId val="560821160"/>
      </c:barChart>
      <c:catAx>
        <c:axId val="5608199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60821160"/>
        <c:crosses val="autoZero"/>
        <c:auto val="1"/>
        <c:lblAlgn val="ctr"/>
        <c:lblOffset val="100"/>
        <c:noMultiLvlLbl val="0"/>
      </c:catAx>
      <c:valAx>
        <c:axId val="5608211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608199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0"/>
      <c:rAngAx val="0"/>
      <c:perspective val="0"/>
    </c:view3D>
    <c:floor>
      <c:thickness val="0"/>
      <c:spPr>
        <a:noFill/>
        <a:ln w="6350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180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180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80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True</c:v>
                </c:pt>
                <c:pt idx="1">
                  <c:v>False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</c:v>
                </c:pt>
                <c:pt idx="1">
                  <c:v>0.5</c:v>
                </c:pt>
                <c:pt idx="2" formatCode="0.00%">
                  <c:v>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99631704"/>
        <c:axId val="299632096"/>
        <c:axId val="0"/>
      </c:bar3DChart>
      <c:catAx>
        <c:axId val="299631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3600000" vert="horz"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299632096"/>
        <c:crosses val="autoZero"/>
        <c:auto val="1"/>
        <c:lblAlgn val="ctr"/>
        <c:lblOffset val="100"/>
        <c:noMultiLvlLbl val="0"/>
      </c:catAx>
      <c:valAx>
        <c:axId val="299632096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299631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0"/>
      <c:rAngAx val="0"/>
      <c:perspective val="0"/>
    </c:view3D>
    <c:floor>
      <c:thickness val="0"/>
      <c:spPr>
        <a:noFill/>
        <a:ln w="25400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180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180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80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True</c:v>
                </c:pt>
                <c:pt idx="1">
                  <c:v>False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 formatCode="0.00%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72646432"/>
        <c:axId val="672648784"/>
        <c:axId val="0"/>
      </c:bar3DChart>
      <c:catAx>
        <c:axId val="67264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3600000" vert="horz"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672648784"/>
        <c:crosses val="autoZero"/>
        <c:auto val="1"/>
        <c:lblAlgn val="ctr"/>
        <c:lblOffset val="100"/>
        <c:noMultiLvlLbl val="0"/>
      </c:catAx>
      <c:valAx>
        <c:axId val="672648784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672646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4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6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74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5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7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85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8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5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1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0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7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6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keep score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show the leader</a:t>
            </a:r>
            <a:endParaRPr lang="en-US" dirty="0"/>
          </a:p>
        </p:txBody>
      </p:sp>
      <p:graphicFrame>
        <p:nvGraphicFramePr>
          <p:cNvPr id="4" name="Q&amp;A_HiddenCharts" hidden="1"/>
          <p:cNvGraphicFramePr/>
          <p:nvPr>
            <p:extLst>
              <p:ext uri="{D42A27DB-BD31-4B8C-83A1-F6EECF244321}">
                <p14:modId xmlns:p14="http://schemas.microsoft.com/office/powerpoint/2010/main" val="839638232"/>
              </p:ext>
            </p:extLst>
          </p:nvPr>
        </p:nvGraphicFramePr>
        <p:xfrm>
          <a:off x="0" y="0"/>
          <a:ext cx="1270000" cy="127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318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Q&amp;A_Charts"/>
          <p:cNvGraphicFramePr/>
          <p:nvPr>
            <p:extLst>
              <p:ext uri="{D42A27DB-BD31-4B8C-83A1-F6EECF244321}">
                <p14:modId xmlns:p14="http://schemas.microsoft.com/office/powerpoint/2010/main" val="1248237411"/>
              </p:ext>
            </p:extLst>
          </p:nvPr>
        </p:nvGraphicFramePr>
        <p:xfrm>
          <a:off x="4445000" y="1295400"/>
          <a:ext cx="5461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Q&amp;A_question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sky blue?</a:t>
            </a:r>
            <a:endParaRPr lang="en-US" dirty="0"/>
          </a:p>
        </p:txBody>
      </p:sp>
      <p:sp>
        <p:nvSpPr>
          <p:cNvPr id="3" name="Q&amp;A_answers"/>
          <p:cNvSpPr>
            <a:spLocks noGrp="1"/>
          </p:cNvSpPr>
          <p:nvPr>
            <p:ph type="body" idx="1"/>
          </p:nvPr>
        </p:nvSpPr>
        <p:spPr>
          <a:xfrm>
            <a:off x="838200" y="1817159"/>
            <a:ext cx="4114800" cy="1348061"/>
          </a:xfrm>
        </p:spPr>
        <p:txBody>
          <a:bodyPr>
            <a:spAutoFit/>
          </a:bodyPr>
          <a:lstStyle/>
          <a:p>
            <a:pPr marL="508000" indent="-508000">
              <a:lnSpc>
                <a:spcPct val="85000"/>
              </a:lnSpc>
              <a:spcBef>
                <a:spcPts val="20"/>
              </a:spcBef>
              <a:buAutoNum type="arabicPeriod"/>
            </a:pPr>
            <a:r>
              <a:rPr lang="en-US" sz="3200" dirty="0" smtClean="0"/>
              <a:t>True</a:t>
            </a:r>
          </a:p>
          <a:p>
            <a:pPr marL="508000" indent="-508000">
              <a:lnSpc>
                <a:spcPct val="85000"/>
              </a:lnSpc>
              <a:spcBef>
                <a:spcPts val="20"/>
              </a:spcBef>
              <a:buAutoNum type="arabicPeriod"/>
            </a:pPr>
            <a:r>
              <a:rPr lang="en-US" sz="3200" dirty="0" smtClean="0"/>
              <a:t>False</a:t>
            </a:r>
          </a:p>
          <a:p>
            <a:pPr marL="508000" indent="-508000">
              <a:lnSpc>
                <a:spcPct val="85000"/>
              </a:lnSpc>
              <a:spcBef>
                <a:spcPts val="20"/>
              </a:spcBef>
              <a:buAutoNum type="arabicPeriod"/>
            </a:pPr>
            <a:r>
              <a:rPr lang="en-US" sz="3200" dirty="0" smtClean="0"/>
              <a:t>Sometimes</a:t>
            </a:r>
            <a:endParaRPr lang="en-US" sz="3200" dirty="0"/>
          </a:p>
        </p:txBody>
      </p:sp>
      <p:grpSp>
        <p:nvGrpSpPr>
          <p:cNvPr id="7" name="CountDownClock"/>
          <p:cNvGrpSpPr/>
          <p:nvPr/>
        </p:nvGrpSpPr>
        <p:grpSpPr>
          <a:xfrm>
            <a:off x="10985500" y="5664200"/>
            <a:ext cx="952500" cy="1079500"/>
            <a:chOff x="10985500" y="5664200"/>
            <a:chExt cx="952500" cy="1079500"/>
          </a:xfrm>
        </p:grpSpPr>
        <p:pic>
          <p:nvPicPr>
            <p:cNvPr id="5" name="StopWatchObject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85500" y="5664200"/>
              <a:ext cx="952500" cy="1079500"/>
            </a:xfrm>
            <a:prstGeom prst="rect">
              <a:avLst/>
            </a:prstGeom>
          </p:spPr>
        </p:pic>
        <p:sp>
          <p:nvSpPr>
            <p:cNvPr id="6" name="TextObject"/>
            <p:cNvSpPr txBox="1"/>
            <p:nvPr/>
          </p:nvSpPr>
          <p:spPr>
            <a:xfrm>
              <a:off x="11074400" y="6070600"/>
              <a:ext cx="762000" cy="400110"/>
            </a:xfrm>
            <a:prstGeom prst="rect">
              <a:avLst/>
            </a:prstGeom>
            <a:noFill/>
          </p:spPr>
          <p:txBody>
            <a:bodyPr vert="horz" rtlCol="0" anchor="t">
              <a:spAutoFit/>
            </a:bodyPr>
            <a:lstStyle/>
            <a:p>
              <a:pPr algn="ctr"/>
              <a:r>
                <a:rPr lang="en-US" sz="2000" smtClean="0"/>
                <a:t>9</a:t>
              </a:r>
              <a:endParaRPr lang="en-US" sz="2000"/>
            </a:p>
          </p:txBody>
        </p:sp>
      </p:grpSp>
      <p:grpSp>
        <p:nvGrpSpPr>
          <p:cNvPr id="10" name="ResponseCounter"/>
          <p:cNvGrpSpPr/>
          <p:nvPr/>
        </p:nvGrpSpPr>
        <p:grpSpPr>
          <a:xfrm>
            <a:off x="317500" y="5664200"/>
            <a:ext cx="825500" cy="1041400"/>
            <a:chOff x="317500" y="5664200"/>
            <a:chExt cx="825500" cy="1041400"/>
          </a:xfrm>
        </p:grpSpPr>
        <p:pic>
          <p:nvPicPr>
            <p:cNvPr id="8" name="alarm"/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200" y="5664200"/>
              <a:ext cx="292100" cy="190500"/>
            </a:xfrm>
            <a:prstGeom prst="rect">
              <a:avLst/>
            </a:prstGeom>
          </p:spPr>
        </p:pic>
        <p:sp>
          <p:nvSpPr>
            <p:cNvPr id="9" name="counter"/>
            <p:cNvSpPr/>
            <p:nvPr/>
          </p:nvSpPr>
          <p:spPr>
            <a:xfrm>
              <a:off x="317500" y="5880100"/>
              <a:ext cx="825500" cy="8255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762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rmAutofit/>
            </a:bodyPr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sz="2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1" name="CorrectAnswerIndicatorPicture" descr="correctanswerindicator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2717800"/>
            <a:ext cx="292100" cy="279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57467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&amp;A_TableNam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Leading Participants</a:t>
            </a:r>
            <a:endParaRPr lang="en-US"/>
          </a:p>
        </p:txBody>
      </p:sp>
      <p:graphicFrame>
        <p:nvGraphicFramePr>
          <p:cNvPr id="3" name="LeadingParticipants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180761"/>
              </p:ext>
            </p:extLst>
          </p:nvPr>
        </p:nvGraphicFramePr>
        <p:xfrm>
          <a:off x="948267" y="1690688"/>
          <a:ext cx="5715000" cy="26822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857500"/>
                <a:gridCol w="2857500"/>
              </a:tblGrid>
              <a:tr h="2159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Keypad ID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Score</a:t>
                      </a:r>
                      <a:endParaRPr lang="en-US" sz="2000" b="1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/>
                        <a:t>9</a:t>
                      </a:r>
                      <a:endParaRPr lang="en-US" sz="2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/>
                        <a:t>100</a:t>
                      </a:r>
                      <a:endParaRPr lang="en-US" sz="2400" b="0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/>
                        <a:t>10</a:t>
                      </a:r>
                      <a:endParaRPr lang="en-US" sz="2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/>
                        <a:t>0</a:t>
                      </a:r>
                      <a:endParaRPr lang="en-US" sz="2400" b="0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65893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Q&amp;A_Charts"/>
          <p:cNvGraphicFramePr/>
          <p:nvPr>
            <p:extLst>
              <p:ext uri="{D42A27DB-BD31-4B8C-83A1-F6EECF244321}">
                <p14:modId xmlns:p14="http://schemas.microsoft.com/office/powerpoint/2010/main" val="3798382814"/>
              </p:ext>
            </p:extLst>
          </p:nvPr>
        </p:nvGraphicFramePr>
        <p:xfrm>
          <a:off x="4445000" y="1295400"/>
          <a:ext cx="5461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Q&amp;A_question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grass green?</a:t>
            </a:r>
            <a:endParaRPr lang="en-US" dirty="0"/>
          </a:p>
        </p:txBody>
      </p:sp>
      <p:sp>
        <p:nvSpPr>
          <p:cNvPr id="3" name="Q&amp;A_answers"/>
          <p:cNvSpPr>
            <a:spLocks noGrp="1"/>
          </p:cNvSpPr>
          <p:nvPr>
            <p:ph type="body" idx="1"/>
          </p:nvPr>
        </p:nvSpPr>
        <p:spPr>
          <a:xfrm>
            <a:off x="838200" y="1817159"/>
            <a:ext cx="4114800" cy="1348061"/>
          </a:xfrm>
        </p:spPr>
        <p:txBody>
          <a:bodyPr>
            <a:spAutoFit/>
          </a:bodyPr>
          <a:lstStyle/>
          <a:p>
            <a:pPr marL="508000" indent="-508000">
              <a:lnSpc>
                <a:spcPct val="85000"/>
              </a:lnSpc>
              <a:spcBef>
                <a:spcPts val="20"/>
              </a:spcBef>
              <a:buAutoNum type="arabicPeriod"/>
            </a:pPr>
            <a:r>
              <a:rPr lang="en-US" sz="3200" dirty="0" smtClean="0"/>
              <a:t>True</a:t>
            </a:r>
          </a:p>
          <a:p>
            <a:pPr marL="508000" indent="-508000">
              <a:lnSpc>
                <a:spcPct val="85000"/>
              </a:lnSpc>
              <a:spcBef>
                <a:spcPts val="20"/>
              </a:spcBef>
              <a:buAutoNum type="arabicPeriod"/>
            </a:pPr>
            <a:r>
              <a:rPr lang="en-US" sz="3200" dirty="0" smtClean="0"/>
              <a:t>False</a:t>
            </a:r>
          </a:p>
          <a:p>
            <a:pPr marL="508000" indent="-508000">
              <a:lnSpc>
                <a:spcPct val="85000"/>
              </a:lnSpc>
              <a:spcBef>
                <a:spcPts val="20"/>
              </a:spcBef>
              <a:buAutoNum type="arabicPeriod"/>
            </a:pPr>
            <a:r>
              <a:rPr lang="en-US" sz="3200" dirty="0" smtClean="0"/>
              <a:t>Sometimes</a:t>
            </a:r>
            <a:endParaRPr lang="en-US" sz="3200" dirty="0"/>
          </a:p>
        </p:txBody>
      </p:sp>
      <p:grpSp>
        <p:nvGrpSpPr>
          <p:cNvPr id="7" name="CountDownClock"/>
          <p:cNvGrpSpPr/>
          <p:nvPr/>
        </p:nvGrpSpPr>
        <p:grpSpPr>
          <a:xfrm>
            <a:off x="10985500" y="5664200"/>
            <a:ext cx="952500" cy="1079500"/>
            <a:chOff x="10985500" y="5664200"/>
            <a:chExt cx="952500" cy="1079500"/>
          </a:xfrm>
        </p:grpSpPr>
        <p:pic>
          <p:nvPicPr>
            <p:cNvPr id="5" name="StopWatchObject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85500" y="5664200"/>
              <a:ext cx="952500" cy="1079500"/>
            </a:xfrm>
            <a:prstGeom prst="rect">
              <a:avLst/>
            </a:prstGeom>
          </p:spPr>
        </p:pic>
        <p:sp>
          <p:nvSpPr>
            <p:cNvPr id="6" name="TextObject"/>
            <p:cNvSpPr txBox="1"/>
            <p:nvPr/>
          </p:nvSpPr>
          <p:spPr>
            <a:xfrm>
              <a:off x="11074400" y="6070600"/>
              <a:ext cx="762000" cy="400110"/>
            </a:xfrm>
            <a:prstGeom prst="rect">
              <a:avLst/>
            </a:prstGeom>
            <a:noFill/>
          </p:spPr>
          <p:txBody>
            <a:bodyPr vert="horz" rtlCol="0" anchor="t">
              <a:spAutoFit/>
            </a:bodyPr>
            <a:lstStyle/>
            <a:p>
              <a:pPr algn="ctr"/>
              <a:r>
                <a:rPr lang="en-US" sz="2000" smtClean="0"/>
                <a:t>8</a:t>
              </a:r>
              <a:endParaRPr lang="en-US" sz="2000"/>
            </a:p>
          </p:txBody>
        </p:sp>
      </p:grpSp>
      <p:grpSp>
        <p:nvGrpSpPr>
          <p:cNvPr id="10" name="ResponseCounter"/>
          <p:cNvGrpSpPr/>
          <p:nvPr/>
        </p:nvGrpSpPr>
        <p:grpSpPr>
          <a:xfrm>
            <a:off x="317500" y="5664200"/>
            <a:ext cx="825500" cy="1041400"/>
            <a:chOff x="317500" y="5664200"/>
            <a:chExt cx="825500" cy="1041400"/>
          </a:xfrm>
        </p:grpSpPr>
        <p:pic>
          <p:nvPicPr>
            <p:cNvPr id="8" name="alarm"/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200" y="5664200"/>
              <a:ext cx="292100" cy="190500"/>
            </a:xfrm>
            <a:prstGeom prst="rect">
              <a:avLst/>
            </a:prstGeom>
          </p:spPr>
        </p:pic>
        <p:sp>
          <p:nvSpPr>
            <p:cNvPr id="9" name="counter"/>
            <p:cNvSpPr/>
            <p:nvPr/>
          </p:nvSpPr>
          <p:spPr>
            <a:xfrm>
              <a:off x="317500" y="5880100"/>
              <a:ext cx="825500" cy="8255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762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rmAutofit/>
            </a:bodyPr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sz="2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1" name="CorrectAnswerIndicatorPicture" descr="correctanswerindicator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2717800"/>
            <a:ext cx="292100" cy="279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6433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&amp;A_TableNam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Leading Participants</a:t>
            </a:r>
            <a:endParaRPr lang="en-US"/>
          </a:p>
        </p:txBody>
      </p:sp>
      <p:graphicFrame>
        <p:nvGraphicFramePr>
          <p:cNvPr id="3" name="LeadingParticipants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844771"/>
              </p:ext>
            </p:extLst>
          </p:nvPr>
        </p:nvGraphicFramePr>
        <p:xfrm>
          <a:off x="948267" y="1690688"/>
          <a:ext cx="5715000" cy="26822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857500"/>
                <a:gridCol w="2857500"/>
              </a:tblGrid>
              <a:tr h="2159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Keypad ID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Score</a:t>
                      </a:r>
                      <a:endParaRPr lang="en-US" sz="2000" b="1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/>
                        <a:t>9</a:t>
                      </a:r>
                      <a:endParaRPr lang="en-US" sz="2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/>
                        <a:t>200</a:t>
                      </a:r>
                      <a:endParaRPr lang="en-US" sz="2400" b="0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/>
                        <a:t>10</a:t>
                      </a:r>
                      <a:endParaRPr lang="en-US" sz="2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/>
                        <a:t>100</a:t>
                      </a:r>
                      <a:endParaRPr lang="en-US" sz="2400" b="0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95092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NAME" val="Q&amp;A_QSlide"/>
  <p:tag name="AUTOALIGNMENT" val="True"/>
  <p:tag name="FIRSTEDIT" val="0"/>
  <p:tag name="CHARTTYPE" val="Vertical"/>
  <p:tag name="COUNTDOWNVALUE" val="10"/>
  <p:tag name="SLIDEMASTERID" val="a52d320d5c0c4d6e976b44a73fe9ba78:257"/>
  <p:tag name="SLIDEID" val="257"/>
  <p:tag name="ANSWERDIALOGUEVISITED" val="True"/>
  <p:tag name="VALIDANSWERS" val="3"/>
  <p:tag name="ISPOLLED" val="Y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NAME" val="LeadingParticipants_Slide"/>
  <p:tag name="AUTOALIGNMENT" val="True"/>
  <p:tag name="FIRSTEDIT" val="0"/>
  <p:tag name="ISPOLLED" val="No"/>
  <p:tag name="SLIDEMASTERID" val="a52d320d5c0c4d6e976b44a73fe9ba78:258"/>
  <p:tag name="SLIDEID" val="2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NAME" val="Q&amp;A_QSlide"/>
  <p:tag name="AUTOALIGNMENT" val="True"/>
  <p:tag name="FIRSTEDIT" val="0"/>
  <p:tag name="CHARTTYPE" val="Vertical"/>
  <p:tag name="COUNTDOWNVALUE" val="10"/>
  <p:tag name="ANSWERDIALOGUEVISITED" val="True"/>
  <p:tag name="SLIDEMASTERID" val="a52d320d5c0c4d6e976b44a73fe9ba78:259"/>
  <p:tag name="SLIDEID" val="259"/>
  <p:tag name="VALIDANSWERS" val="3"/>
  <p:tag name="ISPOLLED" val="Y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NAME" val="LeadingParticipants_Slide"/>
  <p:tag name="AUTOALIGNMENT" val="True"/>
  <p:tag name="FIRSTEDIT" val="0"/>
  <p:tag name="ISPOLLED" val="No"/>
  <p:tag name="SLIDEMASTERID" val="a52d320d5c0c4d6e976b44a73fe9ba78:260"/>
  <p:tag name="SLIDEID" val="26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SessionQuestionData>
  <AllQuestions>
    <Question>
      <slideID>257</slideID>
      <slideType>Q&amp;A_QSlide</slideType>
      <questionText>Is the sky blue?</questionText>
      <teamScoringFlag>True</teamScoringFlag>
      <correctValue>0</correctValue>
      <incorrectValue>0</incorrectValue>
      <PresentationID>a52d320d5c0c4d6e976b44a73fe9ba78</PresentationID>
    </Question>
    <Question>
      <slideID>259</slideID>
      <slideType>Q&amp;A_QSlide</slideType>
      <questionText>Is the grass green?</questionText>
      <teamScoringFlag>True</teamScoringFlag>
      <correctValue>0</correctValue>
      <incorrectValue>0</incorrectValue>
      <PresentationID>a52d320d5c0c4d6e976b44a73fe9ba78</PresentationID>
    </Question>
  </AllQuestions>
</SessionQuestionData>
</file>

<file path=customXml/item10.xml><?xml version="1.0" encoding="utf-8"?>
<SessionPresentationSettingsData>
  <Settings>
    <answerbulletformat>Numeric</answerbulletformat>
    <pointstoclock/>
    <answernowautoinsert>No</answernowautoinsert>
    <answernowstyle>Explosion</answernowstyle>
    <answernowtext>Answer Now</answernowtext>
    <chartcolors>Use PowerPoint Color Scheme</chartcolors>
    <charttype>Vertical</charttype>
    <correctanswerindicator>Checkmark</correctanswerindicator>
    <countdownautoinsert>Yes</countdownautoinsert>
    <countdownseconds>10</countdownseconds>
    <countdownsound>TicToc.wav</countdownsound>
    <countdownstyle>Stopwatch</countdownstyle>
    <gridautoinsert>No</gridautoinsert>
    <gridfillstyle>Answered</gridfillstyle>
    <gridfillcolor>255,255,0</gridfillcolor>
    <chartmodel>3D</chartmodel>
    <simulatedvotecount>50</simulatedvotecount>
    <gridcolor>176,216,255</gridcolor>
    <gridalternatecolor>62,158,255</gridalternatecolor>
    <gridincorrectcolor/>
    <gridopacity>100%</gridopacity>
    <gridtextstyle>Keypad #</gridtextstyle>
    <inputsource>Response Devices</inputsource>
    <userpreferredinputsource/>
    <multipleresponsedivisor># of Responses</multipleresponsedivisor>
    <participantsleaderboard>5</participantsleaderboard>
    <percentagedecimalplaces>0</percentagedecimalplaces>
    <responsecounterautoinsert>Yes</responsecounterautoinsert>
    <responsecounterstyle>Circle</responsecounterstyle>
    <responsecountertextcolor>0,0,0</responsecountertextcolor>
    <responsecounterfillcolor>79,129,189</responsecounterfillcolor>
    <responsecounterbordercolor>56,93,138</responsecounterbordercolor>
    <responsecounterdisplayvalue># of Votes Received</responsecounterdisplayvalue>
    <insertobjectusingcolor>Blue</insertobjectusingcolor>
    <showresults>Yes</showresults>
    <teamcolors>User Defined</teamcolors>
    <teamidentificationtype>None</teamidentificationtype>
    <teamscoringtype>Voting pads only</teamscoringtype>
    <teamscoringdecimalplaces>0</teamscoringdecimalplaces>
    <teamidentificationitem/>
    <teamsleaderboard>5</teamsleaderboard>
    <teamname1/>
    <teamname2/>
    <teamname3/>
    <teamname4/>
    <teamname5/>
    <teamname6/>
    <teamname7/>
    <teamname8/>
    <teamname9/>
    <teamname10/>
    <showcontrolbar>Slides with EZ-VOTE Objects</showcontrolbar>
    <defaultcorrectpointvalue>100</defaultcorrectpointvalue>
    <defaultincorrectpointvalue>0</defaultincorrectpointvalue>
    <chartcolor1>187,224,227</chartcolor1>
    <chartcolor2>51,51,153</chartcolor2>
    <chartcolor3>0,153,153</chartcolor3>
    <chartcolor4>153,204,0</chartcolor4>
    <chartcolor5>128,128,128</chartcolor5>
    <chartcolor6>0,0,0</chartcolor6>
    <chartcolor7>0,102,204</chartcolor7>
    <chartcolor8>204,204,255</chartcolor8>
    <chartcolor9>255,0,0</chartcolor9>
    <chartcolor10>255,255,0</chartcolor10>
    <teamcolor1>187,224,227</teamcolor1>
    <teamcolor2>51,51,153</teamcolor2>
    <teamcolor3>0,153,153</teamcolor3>
    <teamcolor4>153,204,0</teamcolor4>
    <teamcolor5>128,128,128</teamcolor5>
    <teamcolor6>0,0,0</teamcolor6>
    <teamcolor7>0,102,204</teamcolor7>
    <teamcolor8>204,204,255</teamcolor8>
    <teamcolor9>255,0,0</teamcolor9>
    <teamcolor10>255,255,0</teamcolor10>
    <displayanswerimagesduringvote>Yes</displayanswerimagesduringvote>
    <displayanswerimageswithresponses>Yes</displayanswerimageswithresponses>
    <displayanswertextduringvote>Yes</displayanswertextduringvote>
    <displayanswertextwithresponses>Yes</displayanswertextwithresponses>
    <questionslideid/>
    <controlbarstate>Expanded</controlbarstate>
    <isgridcolorknowncolor>No</isgridcolorknowncolor>
    <gridcolorname>255,255,0</gridcolorname>
    <autorec/>
    <autorectimeintrvl/>
    <chartvotesview>Percentage</chartvotesview>
    <chartlabelscolor>0,0,0</chartlabelscolor>
    <ischartlabelcolorknowncolor/>
    <chartlabelcolorname/>
    <chartxaxislabeltype>Full Text</chartxaxislabeltype>
    <controlbarposition>Top Left</controlbarposition>
    <teamscoreordertype>Ordinal order</teamscoreordertype>
  </Settings>
</SessionPresentationSettingsData>
</file>

<file path=customXml/item11.xml><?xml version="1.0" encoding="utf-8"?>
<SessionSlideSettingsData>
  <Settings/>
</SessionSlideSettingsData>
</file>

<file path=customXml/item12.xml><?xml version="1.0" encoding="utf-8"?>
<TeamNamesData>
  <TeamNames/>
</TeamNamesData>
</file>

<file path=customXml/item13.xml><?xml version="1.0" encoding="utf-8"?>
<SessionSlideMasterData>
  <SlideMaster>
    <tagSlideID>257</tagSlideID>
    <slideID>257</slideID>
    <tagSlideID>258</tagSlideID>
    <slideID>258</slideID>
    <tagSlideID>259</tagSlideID>
    <slideID>259</slideID>
    <tagSlideID>260</tagSlideID>
    <slideID>260</slideID>
  </SlideMaster>
</SessionSlideMasterData>
</file>

<file path=customXml/item14.xml><?xml version="1.0" encoding="utf-8"?>
<TextingSlideData/>
</file>

<file path=customXml/item2.xml><?xml version="1.0" encoding="utf-8"?>
<SessionAnswerData>
  <AllAnswers>
    <Answers>
      <slideID>257</slideID>
      <answerID>3</answerID>
      <answerText>Sometimes</answerText>
      <isCorrect>Yes</isCorrect>
      <pointValue>100</pointValue>
      <PresentationID>a52d320d5c0c4d6e976b44a73fe9ba78</PresentationID>
    </Answers>
    <Answers>
      <slideID>257</slideID>
      <answerID>2</answerID>
      <answerText>False</answerText>
      <isCorrect>None</isCorrect>
      <pointValue>0</pointValue>
      <PresentationID>a52d320d5c0c4d6e976b44a73fe9ba78</PresentationID>
    </Answers>
    <Answers>
      <slideID>257</slideID>
      <answerID>1</answerID>
      <answerText>True</answerText>
      <isCorrect>None</isCorrect>
      <pointValue>0</pointValue>
      <PresentationID>a52d320d5c0c4d6e976b44a73fe9ba78</PresentationID>
    </Answers>
    <Answers>
      <slideID>259</slideID>
      <answerID>1</answerID>
      <answerText>True</answerText>
      <isCorrect>None</isCorrect>
      <pointValue>0</pointValue>
      <PresentationID>a52d320d5c0c4d6e976b44a73fe9ba78</PresentationID>
    </Answers>
    <Answers>
      <slideID>259</slideID>
      <answerID>2</answerID>
      <answerText>False</answerText>
      <isCorrect>None</isCorrect>
      <pointValue>0</pointValue>
      <PresentationID>a52d320d5c0c4d6e976b44a73fe9ba78</PresentationID>
    </Answers>
    <Answers>
      <slideID>259</slideID>
      <answerID>3</answerID>
      <answerText>Sometimes</answerText>
      <isCorrect>Yes</isCorrect>
      <pointValue>100</pointValue>
      <PresentationID>a52d320d5c0c4d6e976b44a73fe9ba78</PresentationID>
    </Answers>
  </AllAnswers>
</SessionAnswerData>
</file>

<file path=customXml/item3.xml><?xml version="1.0" encoding="utf-8"?>
<SessionResponseData>9|000009|257|100||6|3~10|000010|257|0||6|2~9|000009|259|100||2|3~10|000010|259|100||2|3</SessionResponseData>
</file>

<file path=customXml/item4.xml><?xml version="1.0" encoding="utf-8"?>
<SessionParticipantData/>
</file>

<file path=customXml/item5.xml><?xml version="1.0" encoding="utf-8"?>
<ParticipantInfoData/>
</file>

<file path=customXml/item6.xml><?xml version="1.0" encoding="utf-8"?>
<CustomFieldInfoData/>
</file>

<file path=customXml/item7.xml><?xml version="1.0" encoding="utf-8"?>
<SessionCloseEndedDescriptorsData/>
</file>

<file path=customXml/item8.xml><?xml version="1.0" encoding="utf-8"?>
<SessionGroupWeightData/>
</file>

<file path=customXml/item9.xml><?xml version="1.0" encoding="utf-8"?>
<SessionSlideDescriptorData/>
</file>

<file path=customXml/itemProps1.xml><?xml version="1.0" encoding="utf-8"?>
<ds:datastoreItem xmlns:ds="http://schemas.openxmlformats.org/officeDocument/2006/customXml" ds:itemID="{8F850984-82B0-444D-8178-55076377603B}">
  <ds:schemaRefs/>
</ds:datastoreItem>
</file>

<file path=customXml/itemProps10.xml><?xml version="1.0" encoding="utf-8"?>
<ds:datastoreItem xmlns:ds="http://schemas.openxmlformats.org/officeDocument/2006/customXml" ds:itemID="{84BBC044-8120-4313-8E33-4F7C4ACB36D8}">
  <ds:schemaRefs/>
</ds:datastoreItem>
</file>

<file path=customXml/itemProps11.xml><?xml version="1.0" encoding="utf-8"?>
<ds:datastoreItem xmlns:ds="http://schemas.openxmlformats.org/officeDocument/2006/customXml" ds:itemID="{5845F153-58C2-495F-8A98-40EEF5D017C8}">
  <ds:schemaRefs/>
</ds:datastoreItem>
</file>

<file path=customXml/itemProps12.xml><?xml version="1.0" encoding="utf-8"?>
<ds:datastoreItem xmlns:ds="http://schemas.openxmlformats.org/officeDocument/2006/customXml" ds:itemID="{F3B37AA8-48F2-46E9-833F-4346A0C25725}">
  <ds:schemaRefs/>
</ds:datastoreItem>
</file>

<file path=customXml/itemProps13.xml><?xml version="1.0" encoding="utf-8"?>
<ds:datastoreItem xmlns:ds="http://schemas.openxmlformats.org/officeDocument/2006/customXml" ds:itemID="{EDDCEE40-C8D6-48EA-A126-9048A403BABD}">
  <ds:schemaRefs/>
</ds:datastoreItem>
</file>

<file path=customXml/itemProps14.xml><?xml version="1.0" encoding="utf-8"?>
<ds:datastoreItem xmlns:ds="http://schemas.openxmlformats.org/officeDocument/2006/customXml" ds:itemID="{5D9DE930-F01B-4612-8652-519695343EDA}">
  <ds:schemaRefs/>
</ds:datastoreItem>
</file>

<file path=customXml/itemProps2.xml><?xml version="1.0" encoding="utf-8"?>
<ds:datastoreItem xmlns:ds="http://schemas.openxmlformats.org/officeDocument/2006/customXml" ds:itemID="{D8AEF8F7-0BF9-4F39-B2EE-81FD9AD1F0C6}">
  <ds:schemaRefs/>
</ds:datastoreItem>
</file>

<file path=customXml/itemProps3.xml><?xml version="1.0" encoding="utf-8"?>
<ds:datastoreItem xmlns:ds="http://schemas.openxmlformats.org/officeDocument/2006/customXml" ds:itemID="{36C7E288-F9D3-401E-950B-477A6EA2480D}">
  <ds:schemaRefs/>
</ds:datastoreItem>
</file>

<file path=customXml/itemProps4.xml><?xml version="1.0" encoding="utf-8"?>
<ds:datastoreItem xmlns:ds="http://schemas.openxmlformats.org/officeDocument/2006/customXml" ds:itemID="{13291275-F239-4D20-9394-8D378CCACB1F}">
  <ds:schemaRefs/>
</ds:datastoreItem>
</file>

<file path=customXml/itemProps5.xml><?xml version="1.0" encoding="utf-8"?>
<ds:datastoreItem xmlns:ds="http://schemas.openxmlformats.org/officeDocument/2006/customXml" ds:itemID="{B50A2663-926A-42B2-8C21-518344EC8561}">
  <ds:schemaRefs/>
</ds:datastoreItem>
</file>

<file path=customXml/itemProps6.xml><?xml version="1.0" encoding="utf-8"?>
<ds:datastoreItem xmlns:ds="http://schemas.openxmlformats.org/officeDocument/2006/customXml" ds:itemID="{2A44EE0D-1E13-4385-AC77-547388EA394C}">
  <ds:schemaRefs/>
</ds:datastoreItem>
</file>

<file path=customXml/itemProps7.xml><?xml version="1.0" encoding="utf-8"?>
<ds:datastoreItem xmlns:ds="http://schemas.openxmlformats.org/officeDocument/2006/customXml" ds:itemID="{6178CAAA-18AF-4D61-B045-D95590D28EDD}">
  <ds:schemaRefs/>
</ds:datastoreItem>
</file>

<file path=customXml/itemProps8.xml><?xml version="1.0" encoding="utf-8"?>
<ds:datastoreItem xmlns:ds="http://schemas.openxmlformats.org/officeDocument/2006/customXml" ds:itemID="{E07D7518-B564-4294-A927-E742FF3A4D90}">
  <ds:schemaRefs/>
</ds:datastoreItem>
</file>

<file path=customXml/itemProps9.xml><?xml version="1.0" encoding="utf-8"?>
<ds:datastoreItem xmlns:ds="http://schemas.openxmlformats.org/officeDocument/2006/customXml" ds:itemID="{4AE277DF-219D-461C-A61A-5ED9C9CFFE2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46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How to keep score</vt:lpstr>
      <vt:lpstr>Is the sky blue?</vt:lpstr>
      <vt:lpstr>Leading Participants</vt:lpstr>
      <vt:lpstr>Is the grass green?</vt:lpstr>
      <vt:lpstr>Leading Participants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keep score</dc:title>
  <dc:creator>Peter Babel</dc:creator>
  <cp:lastModifiedBy>Peter Babel</cp:lastModifiedBy>
  <cp:revision>6</cp:revision>
  <dcterms:created xsi:type="dcterms:W3CDTF">2016-12-13T20:24:25Z</dcterms:created>
  <dcterms:modified xsi:type="dcterms:W3CDTF">2016-12-13T20:33:02Z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Version">
    <vt:lpwstr>2.0</vt:lpwstr>
  </property>
  <property fmtid="{D5CDD505-2E9C-101B-9397-08002B2CF9AE}" pid="3" name="IsExistingPresentation">
    <vt:lpwstr>Yes</vt:lpwstr>
  </property>
  <property fmtid="{D5CDD505-2E9C-101B-9397-08002B2CF9AE}" pid="4" name="PresentationID">
    <vt:lpwstr>13fe2531b8aa4bc5a79836f0d309980e</vt:lpwstr>
  </property>
</Properties>
</file>