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6"/>
  </p:sldMasterIdLst>
  <p:notesMasterIdLst>
    <p:notesMasterId r:id="rId19"/>
  </p:notesMasterIdLst>
  <p:sldIdLst>
    <p:sldId id="256" r:id="rId17"/>
    <p:sldId id="25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1265" autoAdjust="0"/>
  </p:normalViewPr>
  <p:slideViewPr>
    <p:cSldViewPr snapToGrid="0">
      <p:cViewPr varScale="1">
        <p:scale>
          <a:sx n="93" d="100"/>
          <a:sy n="93" d="100"/>
        </p:scale>
        <p:origin x="12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tableStyles" Target="tableStyles.xml"/><Relationship Id="rId10" Type="http://schemas.openxmlformats.org/officeDocument/2006/relationships/customXml" Target="../customXml/item10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EB-4C62-B6F5-2F45FE96FB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EB-4C62-B6F5-2F45FE96FB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EB-4C62-B6F5-2F45FE96FB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6453727"/>
        <c:axId val="925707119"/>
      </c:barChart>
      <c:catAx>
        <c:axId val="1566453727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25707119"/>
        <c:crosses val="autoZero"/>
        <c:auto val="1"/>
        <c:lblAlgn val="ctr"/>
        <c:lblOffset val="100"/>
        <c:noMultiLvlLbl val="0"/>
      </c:catAx>
      <c:valAx>
        <c:axId val="925707119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66453727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15"/>
      <c:depthPercent val="50"/>
      <c:rAngAx val="0"/>
      <c:perspective val="0"/>
    </c:view3D>
    <c:floor>
      <c:thickness val="0"/>
      <c:spPr>
        <a:noFill/>
        <a:ln w="6350">
          <a:noFill/>
        </a:ln>
      </c:spPr>
    </c:floor>
    <c:sideWall>
      <c:thickness val="0"/>
    </c:sideWall>
    <c:backWall>
      <c:thickness val="0"/>
    </c:backWall>
    <c:plotArea>
      <c:layout>
        <c:manualLayout>
          <c:xMode val="edge"/>
          <c:yMode val="edge"/>
          <c:x val="2.0370370370370372E-2"/>
          <c:y val="5.4436114718753884E-2"/>
          <c:w val="0.97962962962962963"/>
          <c:h val="0.94556388528124613"/>
        </c:manualLayout>
      </c:layout>
      <c:bar3D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>
              <a:noFill/>
            </a:ln>
          </c:spPr>
          <c:invertIfNegative val="0"/>
          <c:dLbls>
            <c:delete val="1"/>
          </c:dLbls>
          <c:val>
            <c:numRef>
              <c:f>Sheet1!$B$2:$B$3</c:f>
              <c:numCache>
                <c:formatCode>0.00%</c:formatCode>
                <c:ptCount val="2"/>
                <c:pt idx="0">
                  <c:v>0.33333333333333298</c:v>
                </c:pt>
                <c:pt idx="1">
                  <c:v>0.66666666666666696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2F-450C-A51E-37B127268F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shape val="cylinder"/>
        <c:axId val="1566453727"/>
        <c:axId val="925707119"/>
        <c:axId val="0"/>
      </c:bar3DChart>
      <c:catAx>
        <c:axId val="156645372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25707119"/>
        <c:crosses val="autoZero"/>
        <c:auto val="1"/>
        <c:lblAlgn val="ctr"/>
        <c:lblOffset val="100"/>
        <c:noMultiLvlLbl val="0"/>
      </c:catAx>
      <c:valAx>
        <c:axId val="925707119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out"/>
        <c:minorTickMark val="none"/>
        <c:tickLblPos val="nextTo"/>
        <c:crossAx val="1566453727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FBCD3-4A45-43DF-A63E-DAB4EA39C82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EC55E-55F9-43B3-9F32-E0ABD158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4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EC55E-55F9-43B3-9F32-E0ABD1585B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65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this slide, we have:</a:t>
            </a:r>
          </a:p>
          <a:p>
            <a:pPr marL="171450" indent="-171450">
              <a:buFontTx/>
              <a:buChar char="-"/>
            </a:pPr>
            <a:r>
              <a:rPr lang="en-US" dirty="0"/>
              <a:t>Changed the chart type to Horizontal</a:t>
            </a:r>
          </a:p>
          <a:p>
            <a:pPr marL="171450" indent="-171450">
              <a:buFontTx/>
              <a:buChar char="-"/>
            </a:pPr>
            <a:r>
              <a:rPr lang="en-US" dirty="0"/>
              <a:t>Inserted a white rectangle big enough to cover the whole chart area</a:t>
            </a:r>
          </a:p>
          <a:p>
            <a:pPr marL="171450" indent="-171450">
              <a:buFontTx/>
              <a:buChar char="-"/>
            </a:pPr>
            <a:r>
              <a:rPr lang="en-US" dirty="0"/>
              <a:t>“Pushed” the rectangle ‘back’ via Arrange </a:t>
            </a:r>
            <a:r>
              <a:rPr lang="en-US" dirty="0">
                <a:sym typeface="Wingdings" panose="05000000000000000000" pitchFamily="2" charset="2"/>
              </a:rPr>
              <a:t> Send </a:t>
            </a:r>
            <a:r>
              <a:rPr lang="en-US" dirty="0" err="1">
                <a:sym typeface="Wingdings" panose="05000000000000000000" pitchFamily="2" charset="2"/>
              </a:rPr>
              <a:t>Backgward</a:t>
            </a:r>
            <a:r>
              <a:rPr lang="en-US" dirty="0">
                <a:sym typeface="Wingdings" panose="05000000000000000000" pitchFamily="2" charset="2"/>
              </a:rPr>
              <a:t> (multiple times)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way, the percentage still shows up after the poll is closed, but the bars are hidden under the white rectangle.</a:t>
            </a:r>
          </a:p>
          <a:p>
            <a:endParaRPr lang="en-US" dirty="0"/>
          </a:p>
          <a:p>
            <a:r>
              <a:rPr lang="en-US" dirty="0"/>
              <a:t>In order to reuse this slide, you must clear the responses (Tools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>
                <a:sym typeface="Wingdings" panose="05000000000000000000" pitchFamily="2" charset="2"/>
              </a:rPr>
              <a:t>Clear Responses)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EC55E-55F9-43B3-9F32-E0ABD1585B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4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621-66D0-465B-8B17-CAB3F555681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2913-03CC-4869-B284-6BB726CA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2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621-66D0-465B-8B17-CAB3F555681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2913-03CC-4869-B284-6BB726CA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1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621-66D0-465B-8B17-CAB3F555681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2913-03CC-4869-B284-6BB726CA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4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621-66D0-465B-8B17-CAB3F555681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2913-03CC-4869-B284-6BB726CA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0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621-66D0-465B-8B17-CAB3F555681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2913-03CC-4869-B284-6BB726CA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2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621-66D0-465B-8B17-CAB3F555681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2913-03CC-4869-B284-6BB726CA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4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621-66D0-465B-8B17-CAB3F555681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2913-03CC-4869-B284-6BB726CA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8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621-66D0-465B-8B17-CAB3F555681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2913-03CC-4869-B284-6BB726CA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7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621-66D0-465B-8B17-CAB3F555681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2913-03CC-4869-B284-6BB726CA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0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621-66D0-465B-8B17-CAB3F555681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2913-03CC-4869-B284-6BB726CA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9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621-66D0-465B-8B17-CAB3F555681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2913-03CC-4869-B284-6BB726CA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621-66D0-465B-8B17-CAB3F555681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2913-03CC-4869-B284-6BB726CA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32621-66D0-465B-8B17-CAB3F555681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82913-03CC-4869-B284-6BB726CA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Hiding Horizontal Chart Bars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(but keeping the percentage)</a:t>
            </a:r>
          </a:p>
        </p:txBody>
      </p:sp>
      <p:graphicFrame>
        <p:nvGraphicFramePr>
          <p:cNvPr id="4" name="Q&amp;A_HiddenCharts" hidden="1"/>
          <p:cNvGraphicFramePr/>
          <p:nvPr>
            <p:extLst>
              <p:ext uri="{D42A27DB-BD31-4B8C-83A1-F6EECF244321}">
                <p14:modId xmlns:p14="http://schemas.microsoft.com/office/powerpoint/2010/main" val="2062421885"/>
              </p:ext>
            </p:extLst>
          </p:nvPr>
        </p:nvGraphicFramePr>
        <p:xfrm>
          <a:off x="0" y="0"/>
          <a:ext cx="1270000" cy="127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329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Q&amp;A_Charts"/>
          <p:cNvGraphicFramePr/>
          <p:nvPr>
            <p:extLst>
              <p:ext uri="{D42A27DB-BD31-4B8C-83A1-F6EECF244321}">
                <p14:modId xmlns:p14="http://schemas.microsoft.com/office/powerpoint/2010/main" val="3489266125"/>
              </p:ext>
            </p:extLst>
          </p:nvPr>
        </p:nvGraphicFramePr>
        <p:xfrm>
          <a:off x="1079500" y="1523999"/>
          <a:ext cx="6858000" cy="933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Q&amp;A_question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the statement...?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79500" y="1434517"/>
            <a:ext cx="8710452" cy="1191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Q&amp;A_answers"/>
          <p:cNvSpPr>
            <a:spLocks noGrp="1"/>
          </p:cNvSpPr>
          <p:nvPr>
            <p:ph type="body" idx="1"/>
          </p:nvPr>
        </p:nvSpPr>
        <p:spPr>
          <a:xfrm>
            <a:off x="1079500" y="1523999"/>
            <a:ext cx="6858000" cy="933204"/>
          </a:xfrm>
        </p:spPr>
        <p:txBody>
          <a:bodyPr wrap="square">
            <a:spAutoFit/>
          </a:bodyPr>
          <a:lstStyle/>
          <a:p>
            <a:pPr marL="508000" indent="-508000">
              <a:lnSpc>
                <a:spcPct val="85000"/>
              </a:lnSpc>
              <a:spcBef>
                <a:spcPts val="20"/>
              </a:spcBef>
              <a:buAutoNum type="arabicPeriod"/>
            </a:pPr>
            <a:r>
              <a:rPr lang="en-US" sz="3200"/>
              <a:t>True</a:t>
            </a:r>
          </a:p>
          <a:p>
            <a:pPr marL="508000" indent="-508000">
              <a:lnSpc>
                <a:spcPct val="85000"/>
              </a:lnSpc>
              <a:spcBef>
                <a:spcPts val="20"/>
              </a:spcBef>
              <a:buAutoNum type="arabicPeriod"/>
            </a:pPr>
            <a:r>
              <a:rPr lang="en-US" sz="3200"/>
              <a:t>False</a:t>
            </a:r>
          </a:p>
        </p:txBody>
      </p:sp>
      <p:grpSp>
        <p:nvGrpSpPr>
          <p:cNvPr id="7" name="CountDownClock"/>
          <p:cNvGrpSpPr/>
          <p:nvPr/>
        </p:nvGrpSpPr>
        <p:grpSpPr>
          <a:xfrm>
            <a:off x="10985500" y="5664200"/>
            <a:ext cx="952500" cy="1079500"/>
            <a:chOff x="10985500" y="5664200"/>
            <a:chExt cx="952500" cy="1079500"/>
          </a:xfrm>
        </p:grpSpPr>
        <p:pic>
          <p:nvPicPr>
            <p:cNvPr id="5" name="StopWatchObject"/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85500" y="5664200"/>
              <a:ext cx="952500" cy="1079500"/>
            </a:xfrm>
            <a:prstGeom prst="rect">
              <a:avLst/>
            </a:prstGeom>
          </p:spPr>
        </p:pic>
        <p:sp>
          <p:nvSpPr>
            <p:cNvPr id="6" name="TextObject"/>
            <p:cNvSpPr txBox="1"/>
            <p:nvPr/>
          </p:nvSpPr>
          <p:spPr>
            <a:xfrm>
              <a:off x="11074400" y="6070600"/>
              <a:ext cx="762000" cy="400110"/>
            </a:xfrm>
            <a:prstGeom prst="rect">
              <a:avLst/>
            </a:prstGeom>
            <a:noFill/>
          </p:spPr>
          <p:txBody>
            <a:bodyPr vert="horz" rtlCol="0" anchor="t">
              <a:spAutoFit/>
            </a:bodyPr>
            <a:lstStyle/>
            <a:p>
              <a:pPr algn="ctr"/>
              <a:r>
                <a:rPr lang="en-US" sz="2000"/>
                <a:t>9</a:t>
              </a:r>
            </a:p>
          </p:txBody>
        </p:sp>
      </p:grpSp>
      <p:grpSp>
        <p:nvGrpSpPr>
          <p:cNvPr id="10" name="ResponseCounter"/>
          <p:cNvGrpSpPr/>
          <p:nvPr/>
        </p:nvGrpSpPr>
        <p:grpSpPr>
          <a:xfrm>
            <a:off x="317500" y="5664200"/>
            <a:ext cx="825500" cy="1041400"/>
            <a:chOff x="317500" y="5664200"/>
            <a:chExt cx="825500" cy="1041400"/>
          </a:xfrm>
        </p:grpSpPr>
        <p:pic>
          <p:nvPicPr>
            <p:cNvPr id="8" name="alarm"/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200" y="5664200"/>
              <a:ext cx="292100" cy="190500"/>
            </a:xfrm>
            <a:prstGeom prst="rect">
              <a:avLst/>
            </a:prstGeom>
          </p:spPr>
        </p:pic>
        <p:sp>
          <p:nvSpPr>
            <p:cNvPr id="9" name="counter"/>
            <p:cNvSpPr/>
            <p:nvPr/>
          </p:nvSpPr>
          <p:spPr>
            <a:xfrm>
              <a:off x="317500" y="5880100"/>
              <a:ext cx="825500" cy="8255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14" name="TB_Datalabel"/>
          <p:cNvSpPr txBox="1"/>
          <p:nvPr/>
        </p:nvSpPr>
        <p:spPr>
          <a:xfrm>
            <a:off x="165100" y="1587499"/>
            <a:ext cx="952500" cy="415498"/>
          </a:xfrm>
          <a:prstGeom prst="rect">
            <a:avLst/>
          </a:prstGeom>
          <a:noFill/>
        </p:spPr>
        <p:txBody>
          <a:bodyPr vert="horz" lIns="0" tIns="0" rIns="0" bIns="0" rtlCol="0" anchor="t">
            <a:normAutofit/>
          </a:bodyPr>
          <a:lstStyle/>
          <a:p>
            <a:r>
              <a:rPr lang="en-US" sz="2700">
                <a:solidFill>
                  <a:srgbClr val="000000"/>
                </a:solidFill>
              </a:rPr>
              <a:t>67%</a:t>
            </a:r>
          </a:p>
        </p:txBody>
      </p:sp>
      <p:sp>
        <p:nvSpPr>
          <p:cNvPr id="15" name="TB_Datalabel"/>
          <p:cNvSpPr txBox="1"/>
          <p:nvPr/>
        </p:nvSpPr>
        <p:spPr>
          <a:xfrm>
            <a:off x="165100" y="2057399"/>
            <a:ext cx="952500" cy="415498"/>
          </a:xfrm>
          <a:prstGeom prst="rect">
            <a:avLst/>
          </a:prstGeom>
          <a:noFill/>
        </p:spPr>
        <p:txBody>
          <a:bodyPr vert="horz" lIns="0" tIns="0" rIns="0" bIns="0" rtlCol="0" anchor="t">
            <a:normAutofit/>
          </a:bodyPr>
          <a:lstStyle/>
          <a:p>
            <a:r>
              <a:rPr lang="en-US" sz="2700">
                <a:solidFill>
                  <a:srgbClr val="000000"/>
                </a:solidFill>
              </a:rPr>
              <a:t>33%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210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NAME" val="Q&amp;A_QSlide"/>
  <p:tag name="COUNTDOWNVALUE" val="10"/>
  <p:tag name="SLIDEMASTERID" val="9c973962c275436a88fe54bb0dcb0f98:257"/>
  <p:tag name="SLIDEID" val="257"/>
  <p:tag name="AUTOALIGNMENT" val="True"/>
  <p:tag name="FIRSTEDIT" val="0"/>
  <p:tag name="CHARTTYPE" val="Horizontal"/>
  <p:tag name="ISCHARTDIRTY" val="no"/>
  <p:tag name="VALIDANSWERS" val="2"/>
  <p:tag name="ISPOLLED" val="Ye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SessionQuestionData>
  <AllQuestions>
    <Question>
      <slideID>257</slideID>
      <slideType>Q&amp;A_QSlide</slideType>
      <questionText>Is the statement...?</questionText>
      <teamScoringFlag/>
      <correctValue/>
      <incorrectValue/>
      <PresentationID>9c973962c275436a88fe54bb0dcb0f98</PresentationID>
    </Question>
  </AllQuestions>
</SessionQuestionData>
</file>

<file path=customXml/item10.xml><?xml version="1.0" encoding="utf-8"?>
<SessionPresentationSettingsData>
  <Settings>
    <answerbulletformat>Numeric</answerbulletformat>
    <pointstoclock>No</pointstoclock>
    <answernowautoinsert>No</answernowautoinsert>
    <answernowstyle>Explosion</answernowstyle>
    <answernowtext>Answer Now</answernowtext>
    <chartcolors>Use PowerPoint Color Scheme</chartcolors>
    <charttype>Vertical</charttype>
    <correctanswerindicator>Checkmark</correctanswerindicator>
    <countdownautoinsert>Yes</countdownautoinsert>
    <countdownseconds>10</countdownseconds>
    <countdownsound>TicToc.wav</countdownsound>
    <countdownstyle>Stopwatch</countdownstyle>
    <gridautoinsert>No</gridautoinsert>
    <gridfillstyle>Answered</gridfillstyle>
    <gridfillcolor>255,255,0</gridfillcolor>
    <chartmodel>3D</chartmodel>
    <simulatedvotecount>50</simulatedvotecount>
    <gridcolor>176,216,255</gridcolor>
    <gridalternatecolor>62,158,255</gridalternatecolor>
    <gridincorrectcolor/>
    <gridopacity>100%</gridopacity>
    <gridtextstyle>Keypad #</gridtextstyle>
    <inputsource>Response Devices</inputsource>
    <userpreferredinputsource/>
    <multipleresponsedivisor># of Responses</multipleresponsedivisor>
    <participantsleaderboard>5</participantsleaderboard>
    <percentagedecimalplaces>0</percentagedecimalplaces>
    <responsecounterautoinsert>Yes</responsecounterautoinsert>
    <responsecounterstyle>Circle</responsecounterstyle>
    <responsecountertextcolor>0,0,0</responsecountertextcolor>
    <responsecounterfillcolor>79,129,189</responsecounterfillcolor>
    <responsecounterbordercolor>56,93,138</responsecounterbordercolor>
    <responsecounterdisplayvalue># of Votes Received</responsecounterdisplayvalue>
    <insertobjectusingcolor>Blue</insertobjectusingcolor>
    <showresults>Yes</showresults>
    <teamcolors>User Defined</teamcolors>
    <teamidentificationtype>None</teamidentificationtype>
    <teamscoringtype>Voting pads only</teamscoringtype>
    <teamscoringdecimalplaces>0</teamscoringdecimalplaces>
    <teamidentificationitem/>
    <teamsleaderboard>5</teamsleaderboard>
    <teamname1/>
    <teamname2/>
    <teamname3/>
    <teamname4/>
    <teamname5/>
    <teamname6/>
    <teamname7/>
    <teamname8/>
    <teamname9/>
    <teamname10/>
    <showcontrolbar>Slides with EZ-VOTE Objects</showcontrolbar>
    <defaultcorrectpointvalue>100</defaultcorrectpointvalue>
    <defaultincorrectpointvalue>0</defaultincorrectpointvalue>
    <chartcolor1>187,224,227</chartcolor1>
    <chartcolor2>51,51,153</chartcolor2>
    <chartcolor3>0,153,153</chartcolor3>
    <chartcolor4>153,204,0</chartcolor4>
    <chartcolor5>128,128,128</chartcolor5>
    <chartcolor6>0,0,0</chartcolor6>
    <chartcolor7>0,102,204</chartcolor7>
    <chartcolor8>204,204,255</chartcolor8>
    <chartcolor9>255,0,0</chartcolor9>
    <chartcolor10>255,255,0</chartcolor10>
    <teamcolor1>187,224,227</teamcolor1>
    <teamcolor2>51,51,153</teamcolor2>
    <teamcolor3>0,153,153</teamcolor3>
    <teamcolor4>153,204,0</teamcolor4>
    <teamcolor5>128,128,128</teamcolor5>
    <teamcolor6>0,0,0</teamcolor6>
    <teamcolor7>0,102,204</teamcolor7>
    <teamcolor8>204,204,255</teamcolor8>
    <teamcolor9>255,0,0</teamcolor9>
    <teamcolor10>255,255,0</teamcolor10>
    <displayanswerimagesduringvote>Yes</displayanswerimagesduringvote>
    <displayanswerimageswithresponses>Yes</displayanswerimageswithresponses>
    <displayanswertextduringvote>Yes</displayanswertextduringvote>
    <displayanswertextwithresponses>Yes</displayanswertextwithresponses>
    <questionslideid/>
    <controlbarstate>Expanded</controlbarstate>
    <isgridcolorknowncolor>No</isgridcolorknowncolor>
    <gridcolorname>255,255,0</gridcolorname>
    <autorec/>
    <autorectimeintrvl/>
    <chartvotesview>Percentage</chartvotesview>
    <chartlabelscolor>0,0,0</chartlabelscolor>
    <ischartlabelcolorknowncolor/>
    <chartlabelcolorname/>
    <chartxaxislabeltype>Full Text</chartxaxislabeltype>
    <controlbarposition>Top Left</controlbarposition>
    <teamscoreordertype>Ordinal order</teamscoreordertype>
  </Settings>
</SessionPresentationSettingsData>
</file>

<file path=customXml/item11.xml><?xml version="1.0" encoding="utf-8"?>
<SessionSlideSettingsData>
  <Settings>
    <SlideID ID="257">
      <charttype>Horizontal</charttype>
    </SlideID>
  </Settings>
</SessionSlideSettingsData>
</file>

<file path=customXml/item12.xml><?xml version="1.0" encoding="utf-8"?>
<TeamNamesData>
  <TeamNames/>
</TeamNamesData>
</file>

<file path=customXml/item13.xml><?xml version="1.0" encoding="utf-8"?>
<SessionSlideMasterData>
  <SlideMaster>
    <tagSlideID>257</tagSlideID>
    <slideID>257</slideID>
  </SlideMaster>
</SessionSlideMasterData>
</file>

<file path=customXml/item14.xml><?xml version="1.0" encoding="utf-8"?>
<SessionResponseGridSettings>
  <AllResponseGridSettings/>
</SessionResponseGridSettings>
</file>

<file path=customXml/item15.xml><?xml version="1.0" encoding="utf-8"?>
<TextingSlideData/>
</file>

<file path=customXml/item2.xml><?xml version="1.0" encoding="utf-8"?>
<SessionAnswerData>
  <AllAnswers>
    <Answers>
      <slideID>257</slideID>
      <answerID>1</answerID>
      <answerText>True</answerText>
      <isCorrect>None</isCorrect>
      <pointValue>0</pointValue>
      <PresentationID>9c973962c275436a88fe54bb0dcb0f98</PresentationID>
    </Answers>
    <Answers>
      <slideID>257</slideID>
      <answerID>2</answerID>
      <answerText>False</answerText>
      <isCorrect>None</isCorrect>
      <pointValue>0</pointValue>
      <PresentationID>9c973962c275436a88fe54bb0dcb0f98</PresentationID>
    </Answers>
  </AllAnswers>
</SessionAnswerData>
</file>

<file path=customXml/item3.xml><?xml version="1.0" encoding="utf-8"?>
<SessionResponseData>20|000020|257|0||2|1~29|000029|257|0||2|1~23|000023|257|0||3|2</SessionResponseData>
</file>

<file path=customXml/item4.xml><?xml version="1.0" encoding="utf-8"?>
<SessionParticipantData/>
</file>

<file path=customXml/item5.xml><?xml version="1.0" encoding="utf-8"?>
<ParticipantInfoData/>
</file>

<file path=customXml/item6.xml><?xml version="1.0" encoding="utf-8"?>
<CustomFieldInfoData/>
</file>

<file path=customXml/item7.xml><?xml version="1.0" encoding="utf-8"?>
<SessionCloseEndedDescriptorsData/>
</file>

<file path=customXml/item8.xml><?xml version="1.0" encoding="utf-8"?>
<SessionGroupWeightData/>
</file>

<file path=customXml/item9.xml><?xml version="1.0" encoding="utf-8"?>
<SessionSlideDescriptorData/>
</file>

<file path=customXml/itemProps1.xml><?xml version="1.0" encoding="utf-8"?>
<ds:datastoreItem xmlns:ds="http://schemas.openxmlformats.org/officeDocument/2006/customXml" ds:itemID="{026C365C-25F8-4287-8F2C-8AC775EBB335}">
  <ds:schemaRefs/>
</ds:datastoreItem>
</file>

<file path=customXml/itemProps10.xml><?xml version="1.0" encoding="utf-8"?>
<ds:datastoreItem xmlns:ds="http://schemas.openxmlformats.org/officeDocument/2006/customXml" ds:itemID="{9CCD313C-7C58-4618-9FF6-90BF9515B2FE}">
  <ds:schemaRefs/>
</ds:datastoreItem>
</file>

<file path=customXml/itemProps11.xml><?xml version="1.0" encoding="utf-8"?>
<ds:datastoreItem xmlns:ds="http://schemas.openxmlformats.org/officeDocument/2006/customXml" ds:itemID="{1090C6FE-5D36-43AE-899F-CF6C51898A79}">
  <ds:schemaRefs/>
</ds:datastoreItem>
</file>

<file path=customXml/itemProps12.xml><?xml version="1.0" encoding="utf-8"?>
<ds:datastoreItem xmlns:ds="http://schemas.openxmlformats.org/officeDocument/2006/customXml" ds:itemID="{2346CBF5-6133-4617-A800-C89AF8C9CE29}">
  <ds:schemaRefs/>
</ds:datastoreItem>
</file>

<file path=customXml/itemProps13.xml><?xml version="1.0" encoding="utf-8"?>
<ds:datastoreItem xmlns:ds="http://schemas.openxmlformats.org/officeDocument/2006/customXml" ds:itemID="{47D1BDC1-8E40-4B6A-AABF-BA333AA85C4C}">
  <ds:schemaRefs/>
</ds:datastoreItem>
</file>

<file path=customXml/itemProps14.xml><?xml version="1.0" encoding="utf-8"?>
<ds:datastoreItem xmlns:ds="http://schemas.openxmlformats.org/officeDocument/2006/customXml" ds:itemID="{2097EF13-79F5-412E-AB91-990DE8BCF037}">
  <ds:schemaRefs/>
</ds:datastoreItem>
</file>

<file path=customXml/itemProps15.xml><?xml version="1.0" encoding="utf-8"?>
<ds:datastoreItem xmlns:ds="http://schemas.openxmlformats.org/officeDocument/2006/customXml" ds:itemID="{E6F6735C-D18C-42C8-99D6-AC8DFE09CE0E}">
  <ds:schemaRefs/>
</ds:datastoreItem>
</file>

<file path=customXml/itemProps2.xml><?xml version="1.0" encoding="utf-8"?>
<ds:datastoreItem xmlns:ds="http://schemas.openxmlformats.org/officeDocument/2006/customXml" ds:itemID="{F46046A3-C06F-42FE-BB2A-C5CB3AFF8C08}">
  <ds:schemaRefs/>
</ds:datastoreItem>
</file>

<file path=customXml/itemProps3.xml><?xml version="1.0" encoding="utf-8"?>
<ds:datastoreItem xmlns:ds="http://schemas.openxmlformats.org/officeDocument/2006/customXml" ds:itemID="{6C079D7A-3646-4DF4-90CA-E5769D31DCCE}">
  <ds:schemaRefs/>
</ds:datastoreItem>
</file>

<file path=customXml/itemProps4.xml><?xml version="1.0" encoding="utf-8"?>
<ds:datastoreItem xmlns:ds="http://schemas.openxmlformats.org/officeDocument/2006/customXml" ds:itemID="{20BDFA2C-95A2-46B1-9BCB-A8DC548F291E}">
  <ds:schemaRefs/>
</ds:datastoreItem>
</file>

<file path=customXml/itemProps5.xml><?xml version="1.0" encoding="utf-8"?>
<ds:datastoreItem xmlns:ds="http://schemas.openxmlformats.org/officeDocument/2006/customXml" ds:itemID="{706116B4-E875-4FD9-9D89-77BA0361D5D0}">
  <ds:schemaRefs/>
</ds:datastoreItem>
</file>

<file path=customXml/itemProps6.xml><?xml version="1.0" encoding="utf-8"?>
<ds:datastoreItem xmlns:ds="http://schemas.openxmlformats.org/officeDocument/2006/customXml" ds:itemID="{C5BFD7B5-0897-48BC-ABF0-CD93E999E811}">
  <ds:schemaRefs/>
</ds:datastoreItem>
</file>

<file path=customXml/itemProps7.xml><?xml version="1.0" encoding="utf-8"?>
<ds:datastoreItem xmlns:ds="http://schemas.openxmlformats.org/officeDocument/2006/customXml" ds:itemID="{1B8FCFDF-A4B3-4A12-9E23-71AE5605614C}">
  <ds:schemaRefs/>
</ds:datastoreItem>
</file>

<file path=customXml/itemProps8.xml><?xml version="1.0" encoding="utf-8"?>
<ds:datastoreItem xmlns:ds="http://schemas.openxmlformats.org/officeDocument/2006/customXml" ds:itemID="{EDEFCD5D-8D4C-4206-8512-AB71507F734F}">
  <ds:schemaRefs/>
</ds:datastoreItem>
</file>

<file path=customXml/itemProps9.xml><?xml version="1.0" encoding="utf-8"?>
<ds:datastoreItem xmlns:ds="http://schemas.openxmlformats.org/officeDocument/2006/customXml" ds:itemID="{77F2EBE1-3159-443F-85F3-E6291892409D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108</Words>
  <Application>Microsoft Office PowerPoint</Application>
  <PresentationFormat>Widescreen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Hiding Horizontal Chart Bars</vt:lpstr>
      <vt:lpstr>Is the statement...?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Babel</dc:creator>
  <cp:lastModifiedBy>Peter Babel</cp:lastModifiedBy>
  <cp:revision>10</cp:revision>
  <dcterms:created xsi:type="dcterms:W3CDTF">2017-03-07T13:26:45Z</dcterms:created>
  <dcterms:modified xsi:type="dcterms:W3CDTF">2017-03-07T14:10:04Z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ID">
    <vt:lpwstr>9c973962c275436a88fe54bb0dcb0f98</vt:lpwstr>
  </property>
  <property fmtid="{D5CDD505-2E9C-101B-9397-08002B2CF9AE}" pid="3" name="PresentationVersion">
    <vt:lpwstr>2.0</vt:lpwstr>
  </property>
  <property fmtid="{D5CDD505-2E9C-101B-9397-08002B2CF9AE}" pid="4" name="IsExistingPresentation">
    <vt:lpwstr>Yes</vt:lpwstr>
  </property>
</Properties>
</file>