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7" r:id="rId18"/>
    <p:sldId id="260" r:id="rId19"/>
    <p:sldId id="258" r:id="rId20"/>
    <p:sldId id="256" r:id="rId21"/>
    <p:sldId id="259" r:id="rId22"/>
    <p:sldId id="26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9286" autoAdjust="0"/>
  </p:normalViewPr>
  <p:slideViewPr>
    <p:cSldViewPr snapToGrid="0">
      <p:cViewPr varScale="1">
        <p:scale>
          <a:sx n="93" d="100"/>
          <a:sy n="93" d="100"/>
        </p:scale>
        <p:origin x="9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3429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9" y="4935237"/>
            <a:ext cx="4777051" cy="19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99" y="531398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0" y="580767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79F5-1271-4C05-BD41-9ED271C6A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an audience response system (ARS)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C683B-7CE1-44C2-A0C6-75340A3BD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Customizable Instruction Slides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7C471-4531-42EC-8772-C4A387EF5245}"/>
              </a:ext>
            </a:extLst>
          </p:cNvPr>
          <p:cNvSpPr/>
          <p:nvPr/>
        </p:nvSpPr>
        <p:spPr>
          <a:xfrm>
            <a:off x="1818526" y="3597526"/>
            <a:ext cx="855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(feel free to customize, replace, modify or completely remove elements from these slides to best match your event’s workflow and requirements)</a:t>
            </a:r>
          </a:p>
        </p:txBody>
      </p:sp>
    </p:spTree>
    <p:extLst>
      <p:ext uri="{BB962C8B-B14F-4D97-AF65-F5344CB8AC3E}">
        <p14:creationId xmlns:p14="http://schemas.microsoft.com/office/powerpoint/2010/main" val="384327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meeting will be interactive - you will be asked to respond to questions throughout the presentation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 by using a wireless keypad that you’ve been given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don’t take the keypad with you – it doesn’t work outside of this room and has a high replacement cost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the keypads to the registration desk, or designated collection area when you’re done using it</a:t>
            </a:r>
          </a:p>
        </p:txBody>
      </p:sp>
    </p:spTree>
    <p:extLst>
      <p:ext uri="{BB962C8B-B14F-4D97-AF65-F5344CB8AC3E}">
        <p14:creationId xmlns:p14="http://schemas.microsoft.com/office/powerpoint/2010/main" val="78959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3AAD-1CF3-445B-A234-CC257F73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304" y="0"/>
            <a:ext cx="5187696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Using the Keypads</a:t>
            </a:r>
          </a:p>
        </p:txBody>
      </p:sp>
      <p:pic>
        <p:nvPicPr>
          <p:cNvPr id="7" name="Content Placeholder 6" descr="A picture containing parking&#10;&#10;Description automatically generated">
            <a:extLst>
              <a:ext uri="{FF2B5EF4-FFF2-40B4-BE49-F238E27FC236}">
                <a16:creationId xmlns:a16="http://schemas.microsoft.com/office/drawing/2014/main" id="{87BC24C9-BAF5-4CBA-A7C5-48445B29E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4010"/>
          <a:stretch/>
        </p:blipFill>
        <p:spPr>
          <a:xfrm>
            <a:off x="195209" y="0"/>
            <a:ext cx="6609522" cy="6858000"/>
          </a:xfrm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70BF665-55C0-4C65-A94D-88187DA74504}"/>
              </a:ext>
            </a:extLst>
          </p:cNvPr>
          <p:cNvSpPr txBox="1">
            <a:spLocks/>
          </p:cNvSpPr>
          <p:nvPr/>
        </p:nvSpPr>
        <p:spPr>
          <a:xfrm>
            <a:off x="6609522" y="1435291"/>
            <a:ext cx="5582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whenever the question is displayed, even before the countdown starts</a:t>
            </a:r>
          </a:p>
        </p:txBody>
      </p:sp>
    </p:spTree>
    <p:extLst>
      <p:ext uri="{BB962C8B-B14F-4D97-AF65-F5344CB8AC3E}">
        <p14:creationId xmlns:p14="http://schemas.microsoft.com/office/powerpoint/2010/main" val="90154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04298"/>
            <a:ext cx="7168896" cy="1325563"/>
          </a:xfrm>
        </p:spPr>
        <p:txBody>
          <a:bodyPr/>
          <a:lstStyle/>
          <a:p>
            <a:pPr marL="4572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Keypad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Single-Vote Slides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4153"/>
            <a:ext cx="7168896" cy="4888722"/>
          </a:xfrm>
        </p:spPr>
        <p:txBody>
          <a:bodyPr>
            <a:normAutofit fontScale="85000"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 vote will be submitted/sent automatically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“OK” will appear on your keypad display, confirming receipt of the vote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whenever the question is displayed, even before the countdown starts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correct your previous votes as long as the polling is open. Only your last vote counts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6168" y="520860"/>
            <a:ext cx="5481454" cy="492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54912B7D-287C-4A6F-B665-5ED42C2E7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64" y="96648"/>
            <a:ext cx="2979115" cy="548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DB5EC-6691-44F9-8190-F45912AD05AD}"/>
              </a:ext>
            </a:extLst>
          </p:cNvPr>
          <p:cNvSpPr/>
          <p:nvPr/>
        </p:nvSpPr>
        <p:spPr>
          <a:xfrm>
            <a:off x="8825502" y="2424701"/>
            <a:ext cx="1027416" cy="283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04298"/>
            <a:ext cx="7168896" cy="1325563"/>
          </a:xfrm>
        </p:spPr>
        <p:txBody>
          <a:bodyPr/>
          <a:lstStyle/>
          <a:p>
            <a:pPr marL="4572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Keypad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Multi-Vote Slides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4154"/>
            <a:ext cx="7168896" cy="4732986"/>
          </a:xfrm>
        </p:spPr>
        <p:txBody>
          <a:bodyPr>
            <a:normAutofit fontScale="92500"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Press the button(s) that match your desired answers in the sequence you want them to be submitted in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correct your answers, press the Clear/Backspace button (top-right)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Once your final answers are on the screen, press “Send” (paper plane)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“OK” will appear on your keypad display, confirming receipt of the vote(s)</a:t>
            </a:r>
          </a:p>
          <a:p>
            <a:pPr marL="1371600" lvl="1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EZ-VOTE HD shows a lowercase “o” instead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6168" y="520860"/>
            <a:ext cx="5481454" cy="492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068B977D-2BAF-437E-B334-14A375F0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74" y="0"/>
            <a:ext cx="3319273" cy="548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67742C-8F99-4E68-A9DF-DB072B76CBD7}"/>
              </a:ext>
            </a:extLst>
          </p:cNvPr>
          <p:cNvSpPr/>
          <p:nvPr/>
        </p:nvSpPr>
        <p:spPr>
          <a:xfrm>
            <a:off x="9842642" y="2024991"/>
            <a:ext cx="883577" cy="77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F3CB9-06ED-4120-B7CB-20EB32073A1F}"/>
              </a:ext>
            </a:extLst>
          </p:cNvPr>
          <p:cNvSpPr/>
          <p:nvPr/>
        </p:nvSpPr>
        <p:spPr>
          <a:xfrm>
            <a:off x="8145693" y="2024991"/>
            <a:ext cx="883577" cy="77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Meridia Tips &amp;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043"/>
            <a:ext cx="9744182" cy="4879832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that everyone understands when and how to vote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want to start out with a ‘warmup’ question, or two. Trivia, or a funny question will break the ice with the audience and let them familiarize themselves with the system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also serve as a ‘check-in’ or ‘roll-call’ and establish the fact that the system IS WORKING CORRECTLY and increase trust in the electronic voting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your event/questions, explaining how a single-vote vs. multi-vote questions work will ensure correct and timely answers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best to announce or remind the audience of a change of voting method/style by creating a ‘holding slide’ before going from single-vote to multi-vote slides</a:t>
            </a:r>
          </a:p>
        </p:txBody>
      </p:sp>
    </p:spTree>
    <p:extLst>
      <p:ext uri="{BB962C8B-B14F-4D97-AF65-F5344CB8AC3E}">
        <p14:creationId xmlns:p14="http://schemas.microsoft.com/office/powerpoint/2010/main" val="154154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6DA1-9565-49C6-BBD2-D394B19C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139" y="365125"/>
            <a:ext cx="5373386" cy="1325563"/>
          </a:xfrm>
        </p:spPr>
        <p:txBody>
          <a:bodyPr/>
          <a:lstStyle/>
          <a:p>
            <a:pPr algn="r"/>
            <a:r>
              <a:rPr lang="en-US" dirty="0"/>
              <a:t>Other Keypad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47562-3AB4-4AF9-A34A-F92F126B8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3" y="152277"/>
            <a:ext cx="2685837" cy="6553445"/>
          </a:xfrm>
        </p:spPr>
      </p:pic>
      <p:pic>
        <p:nvPicPr>
          <p:cNvPr id="7" name="Picture 6" descr="Screen of a cell phone&#10;&#10;Description automatically generated">
            <a:extLst>
              <a:ext uri="{FF2B5EF4-FFF2-40B4-BE49-F238E27FC236}">
                <a16:creationId xmlns:a16="http://schemas.microsoft.com/office/drawing/2014/main" id="{520E2073-99D9-4C0A-9A2C-F286B645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83" y="177932"/>
            <a:ext cx="3316117" cy="65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5849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83F06FE6-0991-4FD9-A430-A09CD3F880E4}">
  <ds:schemaRefs/>
</ds:datastoreItem>
</file>

<file path=customXml/itemProps10.xml><?xml version="1.0" encoding="utf-8"?>
<ds:datastoreItem xmlns:ds="http://schemas.openxmlformats.org/officeDocument/2006/customXml" ds:itemID="{96044FE5-122C-455F-AD7C-F97B39B8821F}">
  <ds:schemaRefs/>
</ds:datastoreItem>
</file>

<file path=customXml/itemProps11.xml><?xml version="1.0" encoding="utf-8"?>
<ds:datastoreItem xmlns:ds="http://schemas.openxmlformats.org/officeDocument/2006/customXml" ds:itemID="{8514DCA6-7239-49E5-9AC0-A58838D0C638}">
  <ds:schemaRefs/>
</ds:datastoreItem>
</file>

<file path=customXml/itemProps12.xml><?xml version="1.0" encoding="utf-8"?>
<ds:datastoreItem xmlns:ds="http://schemas.openxmlformats.org/officeDocument/2006/customXml" ds:itemID="{BF683A65-99CA-4AA6-8A65-8A31C93B0BA1}">
  <ds:schemaRefs/>
</ds:datastoreItem>
</file>

<file path=customXml/itemProps13.xml><?xml version="1.0" encoding="utf-8"?>
<ds:datastoreItem xmlns:ds="http://schemas.openxmlformats.org/officeDocument/2006/customXml" ds:itemID="{26082059-6AAF-451C-80B9-02C6286BD833}">
  <ds:schemaRefs/>
</ds:datastoreItem>
</file>

<file path=customXml/itemProps14.xml><?xml version="1.0" encoding="utf-8"?>
<ds:datastoreItem xmlns:ds="http://schemas.openxmlformats.org/officeDocument/2006/customXml" ds:itemID="{0FE6D88A-5DC3-4D5D-9760-CBA0096C52DB}">
  <ds:schemaRefs/>
</ds:datastoreItem>
</file>

<file path=customXml/itemProps15.xml><?xml version="1.0" encoding="utf-8"?>
<ds:datastoreItem xmlns:ds="http://schemas.openxmlformats.org/officeDocument/2006/customXml" ds:itemID="{DF9B337E-3600-42CB-98E7-A9047F03B51F}">
  <ds:schemaRefs/>
</ds:datastoreItem>
</file>

<file path=customXml/itemProps16.xml><?xml version="1.0" encoding="utf-8"?>
<ds:datastoreItem xmlns:ds="http://schemas.openxmlformats.org/officeDocument/2006/customXml" ds:itemID="{85C93B8E-D254-4841-92D2-41CA1B4B11C6}">
  <ds:schemaRefs/>
</ds:datastoreItem>
</file>

<file path=customXml/itemProps2.xml><?xml version="1.0" encoding="utf-8"?>
<ds:datastoreItem xmlns:ds="http://schemas.openxmlformats.org/officeDocument/2006/customXml" ds:itemID="{040B6333-299B-411A-A71B-6B1F9DB7E877}">
  <ds:schemaRefs/>
</ds:datastoreItem>
</file>

<file path=customXml/itemProps3.xml><?xml version="1.0" encoding="utf-8"?>
<ds:datastoreItem xmlns:ds="http://schemas.openxmlformats.org/officeDocument/2006/customXml" ds:itemID="{C29BDB64-F410-4676-8F9C-69F321E49768}">
  <ds:schemaRefs/>
</ds:datastoreItem>
</file>

<file path=customXml/itemProps4.xml><?xml version="1.0" encoding="utf-8"?>
<ds:datastoreItem xmlns:ds="http://schemas.openxmlformats.org/officeDocument/2006/customXml" ds:itemID="{396FC32A-9627-4659-806B-370AD8C83917}">
  <ds:schemaRefs/>
</ds:datastoreItem>
</file>

<file path=customXml/itemProps5.xml><?xml version="1.0" encoding="utf-8"?>
<ds:datastoreItem xmlns:ds="http://schemas.openxmlformats.org/officeDocument/2006/customXml" ds:itemID="{9AEFB5D0-1944-42DD-9BA0-55E56391C275}">
  <ds:schemaRefs/>
</ds:datastoreItem>
</file>

<file path=customXml/itemProps6.xml><?xml version="1.0" encoding="utf-8"?>
<ds:datastoreItem xmlns:ds="http://schemas.openxmlformats.org/officeDocument/2006/customXml" ds:itemID="{DB6731A4-8BC1-408F-9D48-A26D271EFCA8}">
  <ds:schemaRefs/>
</ds:datastoreItem>
</file>

<file path=customXml/itemProps7.xml><?xml version="1.0" encoding="utf-8"?>
<ds:datastoreItem xmlns:ds="http://schemas.openxmlformats.org/officeDocument/2006/customXml" ds:itemID="{81914507-017B-4844-BBE8-9C32C9023D57}">
  <ds:schemaRefs/>
</ds:datastoreItem>
</file>

<file path=customXml/itemProps8.xml><?xml version="1.0" encoding="utf-8"?>
<ds:datastoreItem xmlns:ds="http://schemas.openxmlformats.org/officeDocument/2006/customXml" ds:itemID="{C08E43D3-0D34-44F0-8F34-B352BC200DF7}">
  <ds:schemaRefs/>
</ds:datastoreItem>
</file>

<file path=customXml/itemProps9.xml><?xml version="1.0" encoding="utf-8"?>
<ds:datastoreItem xmlns:ds="http://schemas.openxmlformats.org/officeDocument/2006/customXml" ds:itemID="{B1B79A41-3224-4B60-A6E5-702495A3C6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130</TotalTime>
  <Words>429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Meridia Corporate</vt:lpstr>
      <vt:lpstr>How to use an audience response system (ARS)</vt:lpstr>
      <vt:lpstr>Introduction</vt:lpstr>
      <vt:lpstr>Using the Keypads</vt:lpstr>
      <vt:lpstr>Using the Keypad Single-Vote Slides</vt:lpstr>
      <vt:lpstr>Using the Keypad Multi-Vote Slides</vt:lpstr>
      <vt:lpstr>Meridia Tips &amp; Tricks</vt:lpstr>
      <vt:lpstr>Other Keypad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Meridia Support</dc:creator>
  <cp:lastModifiedBy>Peter Babel</cp:lastModifiedBy>
  <cp:revision>28</cp:revision>
  <dcterms:created xsi:type="dcterms:W3CDTF">2015-01-12T19:42:05Z</dcterms:created>
  <dcterms:modified xsi:type="dcterms:W3CDTF">2019-04-19T21:53:54Z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2.1</vt:lpwstr>
  </property>
  <property fmtid="{D5CDD505-2E9C-101B-9397-08002B2CF9AE}" pid="3" name="SlidesCount">
    <vt:lpwstr>1</vt:lpwstr>
  </property>
  <property fmtid="{D5CDD505-2E9C-101B-9397-08002B2CF9AE}" pid="4" name="IsExistingPresentation">
    <vt:lpwstr>Yes</vt:lpwstr>
  </property>
  <property fmtid="{D5CDD505-2E9C-101B-9397-08002B2CF9AE}" pid="5" name="PresentationID">
    <vt:lpwstr>841506922a0549ac8e76077f8bd3ec2b</vt:lpwstr>
  </property>
</Properties>
</file>