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7"/>
  </p:sldMasterIdLst>
  <p:notesMasterIdLst>
    <p:notesMasterId r:id="rId22"/>
  </p:notesMasterIdLst>
  <p:sldIdLst>
    <p:sldId id="256" r:id="rId18"/>
    <p:sldId id="258" r:id="rId19"/>
    <p:sldId id="260" r:id="rId20"/>
    <p:sldId id="25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3" y="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slide" Target="slides/slide1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4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slideMaster" Target="slideMasters/slideMaster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slide" Target="slides/slide3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presProps" Target="presProps.xml"/><Relationship Id="rId10" Type="http://schemas.openxmlformats.org/officeDocument/2006/relationships/customXml" Target="../customXml/item10.xml"/><Relationship Id="rId19" Type="http://schemas.openxmlformats.org/officeDocument/2006/relationships/slide" Target="slides/slide2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3A0FE3-61FF-47A9-B01D-669C6D6370AA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C08ED-FFD2-4787-9700-AAB140357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395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Slide Name : Sign-In Slide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0C08ED-FFD2-4787-9700-AAB14035723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018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5311D-F5BA-4873-8AE0-D65BF6AF0D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DBEF5F-2154-49ED-A6D1-A492D469BB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073933-2E17-48AE-AE6B-35827BF42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651B5-4B60-4DC8-BF5E-75F3BBAFDD8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17D7CE-0968-4E18-AE26-FC68ABAD0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8EBF96-FA68-43AB-976E-BCD7EE83F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EB55-DFAD-4753-B4F8-AF782EBAB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271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0B071-F544-4B8F-8BDA-8BABEF4BF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010285-89B9-487C-8522-FCFAD44AE7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E06333-4E01-43D5-8D1C-8E8C5C284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651B5-4B60-4DC8-BF5E-75F3BBAFDD8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9DFF0-7490-4EF5-A69B-09CECA9C5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22B623-7373-4D18-8512-8B8037AFE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EB55-DFAD-4753-B4F8-AF782EBAB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96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678352-2A19-4719-AE4A-5E8592A68B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878128-561C-4F3F-8007-337BE9F39D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E9858-AAC2-4B12-8932-7EE914BE2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651B5-4B60-4DC8-BF5E-75F3BBAFDD8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5C056-CD25-45F0-973B-901C5A384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F7985C-5416-4F40-BF29-E2024FFE6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EB55-DFAD-4753-B4F8-AF782EBAB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92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8282F-666B-490C-865A-E8B5C4513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AC021-5BFA-4DB2-83BA-39AF36E41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00F48F-4CFF-423E-9EE1-3F185328E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651B5-4B60-4DC8-BF5E-75F3BBAFDD8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D5248-3E9F-4E11-A448-5F4DECC26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E7BD03-52C3-4578-9F03-8D8FEAFFC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EB55-DFAD-4753-B4F8-AF782EBAB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307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8640B-F614-4B50-B909-ADC7EADD3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55FBFB-03C7-459D-96D2-61C2F6845F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BAC2C5-F93D-4879-A426-3E5AB61DF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651B5-4B60-4DC8-BF5E-75F3BBAFDD8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7B74C-9479-4AE1-87E3-E0E4F360D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F2A73-24A1-4327-9C68-2902B2EE7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EB55-DFAD-4753-B4F8-AF782EBAB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456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BB1D3-82B5-4D1A-BD17-FD6AE0416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70053-4665-4CB9-A95D-6DD4D6E386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0A6BCF-918B-4A2F-ABC1-9B2E110A9A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465124-BBC7-4190-9032-D452AB22A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651B5-4B60-4DC8-BF5E-75F3BBAFDD8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F284D6-2C14-4C4D-B87C-39309CDED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95F888-E139-4873-ACB8-9A60CEB5D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EB55-DFAD-4753-B4F8-AF782EBAB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30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AAC55-6992-4C38-ACD4-E3EB3BB8F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5AEE72-F384-4CF7-96A1-27CA2CC94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D07229-11B3-40B3-B1FE-74CC916B76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EB20C2-BF3B-42EE-8CC0-3B301D32DB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F994AB-BBAE-455E-B2E3-C540C4748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EC9195-2310-4B74-A21B-2C5C4B0C5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651B5-4B60-4DC8-BF5E-75F3BBAFDD8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66D93B-427F-4BA4-BE83-80C12D97D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C606B0-700F-4138-BFED-DE04C3B10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EB55-DFAD-4753-B4F8-AF782EBAB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221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9BC16-E5AF-4691-A8B0-47E2F2287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434EE9-DB76-40DF-AE71-9D7D2CE12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651B5-4B60-4DC8-BF5E-75F3BBAFDD8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A44B86-B44D-4F4B-96CF-F1107DBE7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EFB1DB-D159-44A7-8BE9-B17F661E3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EB55-DFAD-4753-B4F8-AF782EBAB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71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123FA6-D30A-48C5-A868-978B68012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651B5-4B60-4DC8-BF5E-75F3BBAFDD8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20A00B-9B4D-46C6-8DD6-0DF4537F4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2802C8-F820-44CB-AD0F-F12C282F2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EB55-DFAD-4753-B4F8-AF782EBAB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80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F5C6E-D2F9-4380-A981-E40BCAF70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4C2D8-97C9-49D3-9DA9-5F489BD2A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EFB1F3-C5E7-4F6A-85F9-40B8163AC6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3FAFFE-84B8-404B-89D3-F9733656E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651B5-4B60-4DC8-BF5E-75F3BBAFDD8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94A0D1-E6CB-4EF8-A310-40B7AA666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097C87-2EA2-45E5-99D2-2A9A4E9F1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EB55-DFAD-4753-B4F8-AF782EBAB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483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6AF42-38EA-4ED2-89B2-497BEB2C1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82F5FE-42E0-4B15-94CC-77DAE6FE97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723D81-FA72-43F4-ACFA-DFB5E8C337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BB151A-6A68-4735-94FB-BCDB01EB6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651B5-4B60-4DC8-BF5E-75F3BBAFDD8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F79DAC-D0F2-4038-B684-716108B80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D36275-D59B-49B3-8EC7-973153C75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EB55-DFAD-4753-B4F8-AF782EBAB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437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B01F11-4D50-495A-9C11-28B0BD968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6D632-D7F5-4E04-B06A-BFEE8C979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EF58C3-A673-4FCC-B889-6F871B067B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651B5-4B60-4DC8-BF5E-75F3BBAFDD8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6BEE5-B92B-499C-BEDF-684B919642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EA1B0-2E31-4267-BFD8-54C9C5DB30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DEB55-DFAD-4753-B4F8-AF782EBAB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2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C0784-5EEE-4A69-B2B9-5FD191877C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Voting on 100+ Candidates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2D51EE-7ADD-4240-BD24-8E5A94818D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Using a Sign-In Slide</a:t>
            </a:r>
          </a:p>
        </p:txBody>
      </p:sp>
    </p:spTree>
    <p:extLst>
      <p:ext uri="{BB962C8B-B14F-4D97-AF65-F5344CB8AC3E}">
        <p14:creationId xmlns:p14="http://schemas.microsoft.com/office/powerpoint/2010/main" val="2210531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897DF-9FEE-4660-BBB1-042BF5569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Vote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9F267-6D8C-4EF3-B9C2-4CC13F1954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will refer to the printed materials to see what number corresponds with your Candidate of choice</a:t>
            </a:r>
          </a:p>
          <a:p>
            <a:r>
              <a:rPr lang="en-US" dirty="0"/>
              <a:t>Use the keypad/clicker to enter the number that you’d like to submit, for example: press “1” for the Candidate #1 or press “111” for the Candidate #111</a:t>
            </a:r>
          </a:p>
          <a:p>
            <a:r>
              <a:rPr lang="en-US" dirty="0"/>
              <a:t>If you made a mistake, use the “Backspace” key (above “3”, looks like an arrow with X in it) to correct it and enter the right number</a:t>
            </a:r>
          </a:p>
          <a:p>
            <a:r>
              <a:rPr lang="en-US" dirty="0"/>
              <a:t>Once you have the number you’d like to submit as your vote on the screen, press “Submit” (above “1”, looks like a paper plane)</a:t>
            </a:r>
          </a:p>
        </p:txBody>
      </p:sp>
    </p:spTree>
    <p:extLst>
      <p:ext uri="{BB962C8B-B14F-4D97-AF65-F5344CB8AC3E}">
        <p14:creationId xmlns:p14="http://schemas.microsoft.com/office/powerpoint/2010/main" val="657220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897DF-9FEE-4660-BBB1-042BF5569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Vote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9F267-6D8C-4EF3-B9C2-4CC13F1954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your vote has been counted, you will see “OK” in the upper-right corner of your keypad display.</a:t>
            </a:r>
          </a:p>
          <a:p>
            <a:r>
              <a:rPr lang="en-US" dirty="0"/>
              <a:t>If you happen to submit a choice that you didn’t intend to make, simply enter a new choice (single-digit, double-digit, or triple-digit, depending on the number corresponding to your Candidate of choice) and then press the Submit button again.</a:t>
            </a:r>
          </a:p>
          <a:p>
            <a:r>
              <a:rPr lang="en-US" dirty="0"/>
              <a:t>You will see “OK” in the upper-right corner again.</a:t>
            </a:r>
          </a:p>
          <a:p>
            <a:r>
              <a:rPr lang="en-US" dirty="0"/>
              <a:t>ONLY THE LAST SUBMITTED CHOICE WILL BE COUNTED.</a:t>
            </a:r>
          </a:p>
          <a:p>
            <a:r>
              <a:rPr lang="en-US" dirty="0"/>
              <a:t>ONLY ONE SUBMISSION FROM EACH KEYPAD WILL BE COUNTED.</a:t>
            </a:r>
          </a:p>
        </p:txBody>
      </p:sp>
    </p:spTree>
    <p:extLst>
      <p:ext uri="{BB962C8B-B14F-4D97-AF65-F5344CB8AC3E}">
        <p14:creationId xmlns:p14="http://schemas.microsoft.com/office/powerpoint/2010/main" val="1993256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&amp;A_questions">
            <a:extLst>
              <a:ext uri="{FF2B5EF4-FFF2-40B4-BE49-F238E27FC236}">
                <a16:creationId xmlns:a16="http://schemas.microsoft.com/office/drawing/2014/main" id="{9DDE2474-EB0C-4C63-B5D1-6DE617E4F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998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Vote </a:t>
            </a:r>
            <a:r>
              <a:rPr lang="en-US"/>
              <a:t>for …</a:t>
            </a:r>
            <a:br>
              <a:rPr lang="en-US" dirty="0"/>
            </a:br>
            <a:r>
              <a:rPr lang="en-US" sz="2800" dirty="0"/>
              <a:t>(Enter the number corresponding to your Candidate of choice, then press Submit)</a:t>
            </a:r>
            <a:endParaRPr lang="en-US" dirty="0"/>
          </a:p>
        </p:txBody>
      </p:sp>
      <p:grpSp>
        <p:nvGrpSpPr>
          <p:cNvPr id="6" name="CountDownClock">
            <a:extLst>
              <a:ext uri="{FF2B5EF4-FFF2-40B4-BE49-F238E27FC236}">
                <a16:creationId xmlns:a16="http://schemas.microsoft.com/office/drawing/2014/main" id="{EFF8C873-DBDD-458F-92F5-1ED42EFE2CF3}"/>
              </a:ext>
            </a:extLst>
          </p:cNvPr>
          <p:cNvGrpSpPr/>
          <p:nvPr/>
        </p:nvGrpSpPr>
        <p:grpSpPr>
          <a:xfrm>
            <a:off x="10985500" y="5664200"/>
            <a:ext cx="952500" cy="1079500"/>
            <a:chOff x="10985500" y="5664200"/>
            <a:chExt cx="952500" cy="1079500"/>
          </a:xfrm>
        </p:grpSpPr>
        <p:pic>
          <p:nvPicPr>
            <p:cNvPr id="4" name="StopWatchObject">
              <a:extLst>
                <a:ext uri="{FF2B5EF4-FFF2-40B4-BE49-F238E27FC236}">
                  <a16:creationId xmlns:a16="http://schemas.microsoft.com/office/drawing/2014/main" id="{AC44E91C-788D-46CC-BA15-67D807603A13}"/>
                </a:ext>
              </a:extLst>
            </p:cNvPr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85500" y="5664200"/>
              <a:ext cx="952500" cy="1079500"/>
            </a:xfrm>
            <a:prstGeom prst="rect">
              <a:avLst/>
            </a:prstGeom>
          </p:spPr>
        </p:pic>
        <p:sp>
          <p:nvSpPr>
            <p:cNvPr id="5" name="TextObject">
              <a:extLst>
                <a:ext uri="{FF2B5EF4-FFF2-40B4-BE49-F238E27FC236}">
                  <a16:creationId xmlns:a16="http://schemas.microsoft.com/office/drawing/2014/main" id="{0FE9739F-D264-4C24-9AE4-029BAC23DC8C}"/>
                </a:ext>
              </a:extLst>
            </p:cNvPr>
            <p:cNvSpPr txBox="1"/>
            <p:nvPr/>
          </p:nvSpPr>
          <p:spPr>
            <a:xfrm>
              <a:off x="11074400" y="6070600"/>
              <a:ext cx="762000" cy="400110"/>
            </a:xfrm>
            <a:prstGeom prst="rect">
              <a:avLst/>
            </a:prstGeom>
            <a:noFill/>
          </p:spPr>
          <p:txBody>
            <a:bodyPr vert="horz" rtlCol="0" anchor="t">
              <a:spAutoFit/>
            </a:bodyPr>
            <a:lstStyle/>
            <a:p>
              <a:pPr algn="ctr"/>
              <a:r>
                <a:rPr lang="en-US" sz="2000"/>
                <a:t>10</a:t>
              </a:r>
            </a:p>
          </p:txBody>
        </p:sp>
      </p:grpSp>
      <p:grpSp>
        <p:nvGrpSpPr>
          <p:cNvPr id="11" name="ResponseCounter">
            <a:extLst>
              <a:ext uri="{FF2B5EF4-FFF2-40B4-BE49-F238E27FC236}">
                <a16:creationId xmlns:a16="http://schemas.microsoft.com/office/drawing/2014/main" id="{4595FAA2-C03D-465D-973D-2615D70CE978}"/>
              </a:ext>
            </a:extLst>
          </p:cNvPr>
          <p:cNvGrpSpPr/>
          <p:nvPr/>
        </p:nvGrpSpPr>
        <p:grpSpPr>
          <a:xfrm>
            <a:off x="317500" y="5664200"/>
            <a:ext cx="825500" cy="1041400"/>
            <a:chOff x="317500" y="5664200"/>
            <a:chExt cx="825500" cy="1041400"/>
          </a:xfrm>
        </p:grpSpPr>
        <p:pic>
          <p:nvPicPr>
            <p:cNvPr id="8" name="alarm">
              <a:extLst>
                <a:ext uri="{FF2B5EF4-FFF2-40B4-BE49-F238E27FC236}">
                  <a16:creationId xmlns:a16="http://schemas.microsoft.com/office/drawing/2014/main" id="{F129D359-DB3F-42AE-B168-F8DEA7F6F049}"/>
                </a:ext>
              </a:extLst>
            </p:cNvPr>
            <p:cNvPicPr>
              <a:picLocks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4200" y="5664200"/>
              <a:ext cx="292100" cy="190500"/>
            </a:xfrm>
            <a:prstGeom prst="rect">
              <a:avLst/>
            </a:prstGeom>
          </p:spPr>
        </p:pic>
        <p:sp>
          <p:nvSpPr>
            <p:cNvPr id="9" name="counter">
              <a:extLst>
                <a:ext uri="{FF2B5EF4-FFF2-40B4-BE49-F238E27FC236}">
                  <a16:creationId xmlns:a16="http://schemas.microsoft.com/office/drawing/2014/main" id="{790FA415-8ECC-4145-9DC7-5B62DC508F61}"/>
                </a:ext>
              </a:extLst>
            </p:cNvPr>
            <p:cNvSpPr/>
            <p:nvPr/>
          </p:nvSpPr>
          <p:spPr>
            <a:xfrm>
              <a:off x="317500" y="5880100"/>
              <a:ext cx="825500" cy="82550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 w="762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ObjectCounter">
              <a:extLst>
                <a:ext uri="{FF2B5EF4-FFF2-40B4-BE49-F238E27FC236}">
                  <a16:creationId xmlns:a16="http://schemas.microsoft.com/office/drawing/2014/main" id="{05BE59E5-6773-4DC5-93E7-5C7F3D0E7E7D}"/>
                </a:ext>
              </a:extLst>
            </p:cNvPr>
            <p:cNvSpPr txBox="1"/>
            <p:nvPr/>
          </p:nvSpPr>
          <p:spPr>
            <a:xfrm>
              <a:off x="355600" y="6096000"/>
              <a:ext cx="762000" cy="400110"/>
            </a:xfrm>
            <a:prstGeom prst="rect">
              <a:avLst/>
            </a:prstGeom>
            <a:noFill/>
          </p:spPr>
          <p:txBody>
            <a:bodyPr vert="horz" rtlCol="0" anchor="t">
              <a:spAutoFit/>
            </a:bodyPr>
            <a:lstStyle/>
            <a:p>
              <a:pPr algn="ctr"/>
              <a:r>
                <a:rPr lang="en-US" sz="2000"/>
                <a:t>0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4335022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NAME" val="SignInSlide"/>
  <p:tag name="ISPOLLED" val="No"/>
  <p:tag name="AUTOALIGNMENT" val="True"/>
  <p:tag name="FIRSTEDIT" val="0"/>
  <p:tag name="COUNTDOWNVALUE" val="10"/>
  <p:tag name="SLIDEID" val="257"/>
  <p:tag name="SLIDEMASTERID" val="2e1fc4019e764b16a15d7b21282455a2:25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SessionQuestionData>
  <AllQuestions>
    <Question>
      <slideID>257</slideID>
      <slideType>SignInSlide</slideType>
      <questionText>Vote for Assistant Superintendent\\n(Enter the number corresponding to your Candidate of choice, then press Submit)</questionText>
      <teamScoringFlag/>
      <correctValue/>
      <incorrectValue/>
      <PresentationID>2e1fc4019e764b16a15d7b21282455a2</PresentationID>
    </Question>
  </AllQuestions>
</SessionQuestionData>
</file>

<file path=customXml/item10.xml><?xml version="1.0" encoding="utf-8"?>
<SessionSlideDescriptorData/>
</file>

<file path=customXml/item11.xml><?xml version="1.0" encoding="utf-8"?>
<SessionPresentationSettingsData>
  <Settings>
    <answerbulletformat>Numeric</answerbulletformat>
    <pointstoclock>No</pointstoclock>
    <answernowautoinsert>No</answernowautoinsert>
    <answernowstyle>Explosion</answernowstyle>
    <answernowtext>Answer Now</answernowtext>
    <chartcolors>Use PowerPoint Color Scheme</chartcolors>
    <charttype>Vertical</charttype>
    <correctanswerindicator>Checkmark</correctanswerindicator>
    <countdownautoinsert>Yes</countdownautoinsert>
    <countdownseconds>10</countdownseconds>
    <countdownsound>TicToc.wav</countdownsound>
    <countdownstyle>Stopwatch</countdownstyle>
    <gridautoinsert>No</gridautoinsert>
    <gridfillstyle>Answered</gridfillstyle>
    <gridfillcolor>255,255,0</gridfillcolor>
    <chartmodel>3D</chartmodel>
    <simulatedvotecount>50</simulatedvotecount>
    <gridcolor>176,216,255</gridcolor>
    <gridalternatecolor>62,158,255</gridalternatecolor>
    <gridincorrectcolor/>
    <gridopacity>100%</gridopacity>
    <gridtextstyle>Keypad #</gridtextstyle>
    <inputsource>Response Devices</inputsource>
    <userpreferredinputsource/>
    <multipleresponsedivisor># of Responses</multipleresponsedivisor>
    <participantsleaderboard>5</participantsleaderboard>
    <percentagedecimalplaces>0</percentagedecimalplaces>
    <responsecounterautoinsert>Vote Counter</responsecounterautoinsert>
    <responsecounterstyle>Circle</responsecounterstyle>
    <responsecountertextcolor>0,0,0</responsecountertextcolor>
    <responsecounterfillcolor>79,129,189</responsecounterfillcolor>
    <responsecounterbordercolor>56,93,138</responsecounterbordercolor>
    <responsecounterdisplayvalue># of Votes Received</responsecounterdisplayvalue>
    <insertobjectusingcolor>Blue</insertobjectusingcolor>
    <showresults>Yes</showresults>
    <teamcolors>User Defined</teamcolors>
    <teamidentificationtype>None</teamidentificationtype>
    <teamscoringtype>Voting pads only</teamscoringtype>
    <teamscoringdecimalplaces>0</teamscoringdecimalplaces>
    <teamidentificationitem/>
    <teamsleaderboard>5</teamsleaderboard>
    <teamname1/>
    <teamname2/>
    <teamname3/>
    <teamname4/>
    <teamname5/>
    <teamname6/>
    <teamname7/>
    <teamname8/>
    <teamname9/>
    <teamname10/>
    <showcontrolbar>Slides with EZ-VOTE Objects</showcontrolbar>
    <defaultcorrectpointvalue>100</defaultcorrectpointvalue>
    <defaultincorrectpointvalue>0</defaultincorrectpointvalue>
    <chartcolor1>187,224,227</chartcolor1>
    <chartcolor2>51,51,153</chartcolor2>
    <chartcolor3>0,153,153</chartcolor3>
    <chartcolor4>153,204,0</chartcolor4>
    <chartcolor5>128,128,128</chartcolor5>
    <chartcolor6>0,0,0</chartcolor6>
    <chartcolor7>0,102,204</chartcolor7>
    <chartcolor8>204,204,255</chartcolor8>
    <chartcolor9>255,0,0</chartcolor9>
    <chartcolor10>255,255,0</chartcolor10>
    <teamcolor1>187,224,227</teamcolor1>
    <teamcolor2>51,51,153</teamcolor2>
    <teamcolor3>0,153,153</teamcolor3>
    <teamcolor4>153,204,0</teamcolor4>
    <teamcolor5>128,128,128</teamcolor5>
    <teamcolor6>0,0,0</teamcolor6>
    <teamcolor7>0,102,204</teamcolor7>
    <teamcolor8>204,204,255</teamcolor8>
    <teamcolor9>255,0,0</teamcolor9>
    <teamcolor10>255,255,0</teamcolor10>
    <displayanswerimagesduringvote>Yes</displayanswerimagesduringvote>
    <displayanswerimageswithresponses>Yes</displayanswerimageswithresponses>
    <displayanswertextduringvote>Yes</displayanswertextduringvote>
    <displayanswertextwithresponses>Yes</displayanswertextwithresponses>
    <questionslideid/>
    <controlbarstate>Expanded</controlbarstate>
    <isgridcolorknowncolor>No</isgridcolorknowncolor>
    <gridcolorname>255,255,0</gridcolorname>
    <autorec/>
    <autorectimeintrvl/>
    <chartvotesview>Percent Raw</chartvotesview>
    <chartlabelscolor>0,0,0</chartlabelscolor>
    <ischartlabelcolorknowncolor/>
    <chartlabelcolorname/>
    <chartxaxislabeltype>Full Text</chartxaxislabeltype>
    <controlbarposition>Top Left</controlbarposition>
    <teamscoreordertype>Ordinal order</teamscoreordertype>
    <legend>Show</legend>
    <bars>Show</bars>
  </Settings>
</SessionPresentationSettingsData>
</file>

<file path=customXml/item12.xml><?xml version="1.0" encoding="utf-8"?>
<SessionSlideSettingsData>
  <Settings/>
</SessionSlideSettingsData>
</file>

<file path=customXml/item13.xml><?xml version="1.0" encoding="utf-8"?>
<TeamNamesData>
  <TeamNames/>
</TeamNamesData>
</file>

<file path=customXml/item14.xml><?xml version="1.0" encoding="utf-8"?>
<SessionSlideMasterData>
  <SlideMaster>
    <tagSlideID>257</tagSlideID>
    <slideID>257</slideID>
  </SlideMaster>
</SessionSlideMasterData>
</file>

<file path=customXml/item15.xml><?xml version="1.0" encoding="utf-8"?>
<SessionResponseGridSettings>
  <AllResponseGridSettings/>
</SessionResponseGridSettings>
</file>

<file path=customXml/item16.xml><?xml version="1.0" encoding="utf-8"?>
<TextingSlideData/>
</file>

<file path=customXml/item2.xml><?xml version="1.0" encoding="utf-8"?>
<SessionAnswerData>
  <AllAnswers/>
</SessionAnswerData>
</file>

<file path=customXml/item3.xml><?xml version="1.0" encoding="utf-8"?>
<SessionResponseData/>
</file>

<file path=customXml/item4.xml><?xml version="1.0" encoding="utf-8"?>
<SessionRankData/>
</file>

<file path=customXml/item5.xml><?xml version="1.0" encoding="utf-8"?>
<SessionParticipantData/>
</file>

<file path=customXml/item6.xml><?xml version="1.0" encoding="utf-8"?>
<ParticipantInfoData/>
</file>

<file path=customXml/item7.xml><?xml version="1.0" encoding="utf-8"?>
<CustomFieldInfoData/>
</file>

<file path=customXml/item8.xml><?xml version="1.0" encoding="utf-8"?>
<SessionCloseEndedDescriptorsData/>
</file>

<file path=customXml/item9.xml><?xml version="1.0" encoding="utf-8"?>
<SessionGroupWeightData/>
</file>

<file path=customXml/itemProps1.xml><?xml version="1.0" encoding="utf-8"?>
<ds:datastoreItem xmlns:ds="http://schemas.openxmlformats.org/officeDocument/2006/customXml" ds:itemID="{AFB890B9-C0F4-424A-9CA0-DB79FC40AD9C}">
  <ds:schemaRefs/>
</ds:datastoreItem>
</file>

<file path=customXml/itemProps10.xml><?xml version="1.0" encoding="utf-8"?>
<ds:datastoreItem xmlns:ds="http://schemas.openxmlformats.org/officeDocument/2006/customXml" ds:itemID="{77D62007-FC23-4484-8770-6C4137D60A43}">
  <ds:schemaRefs/>
</ds:datastoreItem>
</file>

<file path=customXml/itemProps11.xml><?xml version="1.0" encoding="utf-8"?>
<ds:datastoreItem xmlns:ds="http://schemas.openxmlformats.org/officeDocument/2006/customXml" ds:itemID="{232F0781-8A90-4ABD-B15D-0BF09581D0E2}">
  <ds:schemaRefs/>
</ds:datastoreItem>
</file>

<file path=customXml/itemProps12.xml><?xml version="1.0" encoding="utf-8"?>
<ds:datastoreItem xmlns:ds="http://schemas.openxmlformats.org/officeDocument/2006/customXml" ds:itemID="{4177A79F-ED48-4560-95E7-4952AB1A34FA}">
  <ds:schemaRefs/>
</ds:datastoreItem>
</file>

<file path=customXml/itemProps13.xml><?xml version="1.0" encoding="utf-8"?>
<ds:datastoreItem xmlns:ds="http://schemas.openxmlformats.org/officeDocument/2006/customXml" ds:itemID="{073D3270-72A1-417D-B17D-D086794AED0D}">
  <ds:schemaRefs/>
</ds:datastoreItem>
</file>

<file path=customXml/itemProps14.xml><?xml version="1.0" encoding="utf-8"?>
<ds:datastoreItem xmlns:ds="http://schemas.openxmlformats.org/officeDocument/2006/customXml" ds:itemID="{56AA1A0F-CA87-4F26-8FC6-C399BD842951}">
  <ds:schemaRefs/>
</ds:datastoreItem>
</file>

<file path=customXml/itemProps15.xml><?xml version="1.0" encoding="utf-8"?>
<ds:datastoreItem xmlns:ds="http://schemas.openxmlformats.org/officeDocument/2006/customXml" ds:itemID="{C85CC3B3-8447-4B17-80A1-CD16CCAFB4B7}">
  <ds:schemaRefs/>
</ds:datastoreItem>
</file>

<file path=customXml/itemProps16.xml><?xml version="1.0" encoding="utf-8"?>
<ds:datastoreItem xmlns:ds="http://schemas.openxmlformats.org/officeDocument/2006/customXml" ds:itemID="{B34DF3BC-3E7C-4336-A482-BCA9E5E792FC}">
  <ds:schemaRefs/>
</ds:datastoreItem>
</file>

<file path=customXml/itemProps2.xml><?xml version="1.0" encoding="utf-8"?>
<ds:datastoreItem xmlns:ds="http://schemas.openxmlformats.org/officeDocument/2006/customXml" ds:itemID="{520A94D4-F7FF-4694-A177-786C0AB040B2}">
  <ds:schemaRefs/>
</ds:datastoreItem>
</file>

<file path=customXml/itemProps3.xml><?xml version="1.0" encoding="utf-8"?>
<ds:datastoreItem xmlns:ds="http://schemas.openxmlformats.org/officeDocument/2006/customXml" ds:itemID="{7A470E51-DC8E-4820-94F3-3F1E66895908}">
  <ds:schemaRefs/>
</ds:datastoreItem>
</file>

<file path=customXml/itemProps4.xml><?xml version="1.0" encoding="utf-8"?>
<ds:datastoreItem xmlns:ds="http://schemas.openxmlformats.org/officeDocument/2006/customXml" ds:itemID="{CFE545F5-2D70-495E-BFD2-34AAFE5E11FE}">
  <ds:schemaRefs/>
</ds:datastoreItem>
</file>

<file path=customXml/itemProps5.xml><?xml version="1.0" encoding="utf-8"?>
<ds:datastoreItem xmlns:ds="http://schemas.openxmlformats.org/officeDocument/2006/customXml" ds:itemID="{41404A6E-26F5-48FB-ADB5-BF9F9CDA08E0}">
  <ds:schemaRefs/>
</ds:datastoreItem>
</file>

<file path=customXml/itemProps6.xml><?xml version="1.0" encoding="utf-8"?>
<ds:datastoreItem xmlns:ds="http://schemas.openxmlformats.org/officeDocument/2006/customXml" ds:itemID="{F071E122-BCA3-40BD-89A7-B5430D419DFC}">
  <ds:schemaRefs/>
</ds:datastoreItem>
</file>

<file path=customXml/itemProps7.xml><?xml version="1.0" encoding="utf-8"?>
<ds:datastoreItem xmlns:ds="http://schemas.openxmlformats.org/officeDocument/2006/customXml" ds:itemID="{9669168F-23BB-41A7-997D-146B9472FB6E}">
  <ds:schemaRefs/>
</ds:datastoreItem>
</file>

<file path=customXml/itemProps8.xml><?xml version="1.0" encoding="utf-8"?>
<ds:datastoreItem xmlns:ds="http://schemas.openxmlformats.org/officeDocument/2006/customXml" ds:itemID="{9442774A-3DC0-4A50-97F4-C84591010086}">
  <ds:schemaRefs/>
</ds:datastoreItem>
</file>

<file path=customXml/itemProps9.xml><?xml version="1.0" encoding="utf-8"?>
<ds:datastoreItem xmlns:ds="http://schemas.openxmlformats.org/officeDocument/2006/customXml" ds:itemID="{247BEB3E-8A13-4663-A437-86AA1B9AA909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258</Words>
  <Application>Microsoft Office PowerPoint</Application>
  <PresentationFormat>Widescreen</PresentationFormat>
  <Paragraphs>18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Voting on 100+ Candidates</vt:lpstr>
      <vt:lpstr>Vote Information</vt:lpstr>
      <vt:lpstr>Vote Information</vt:lpstr>
      <vt:lpstr>Vote for … (Enter the number corresponding to your Candidate of choice, then press Submit)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Voting on 100+ Candidates</dc:title>
  <dc:creator>Peter Babel</dc:creator>
  <cp:lastModifiedBy>Peter Babel</cp:lastModifiedBy>
  <cp:revision>12</cp:revision>
  <dcterms:created xsi:type="dcterms:W3CDTF">2021-05-06T18:16:06Z</dcterms:created>
  <dcterms:modified xsi:type="dcterms:W3CDTF">2021-05-06T18:55:13Z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Version">
    <vt:lpwstr>2.1</vt:lpwstr>
  </property>
  <property fmtid="{D5CDD505-2E9C-101B-9397-08002B2CF9AE}" pid="3" name="IsExistingPresentation">
    <vt:lpwstr>Yes</vt:lpwstr>
  </property>
  <property fmtid="{D5CDD505-2E9C-101B-9397-08002B2CF9AE}" pid="4" name="PresentationID">
    <vt:lpwstr>2e1fc4019e764b16a15d7b21282455a2</vt:lpwstr>
  </property>
</Properties>
</file>